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1"/>
  </p:notesMasterIdLst>
  <p:sldIdLst>
    <p:sldId id="350" r:id="rId2"/>
    <p:sldId id="323" r:id="rId3"/>
    <p:sldId id="359" r:id="rId4"/>
    <p:sldId id="358" r:id="rId5"/>
    <p:sldId id="362" r:id="rId6"/>
    <p:sldId id="361" r:id="rId7"/>
    <p:sldId id="366" r:id="rId8"/>
    <p:sldId id="363" r:id="rId9"/>
    <p:sldId id="377" r:id="rId10"/>
  </p:sldIdLst>
  <p:sldSz cx="10404475" cy="6858000"/>
  <p:notesSz cx="6858000" cy="9144000"/>
  <p:defaultTextStyle>
    <a:defPPr>
      <a:defRPr lang="es-P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00FF99"/>
    <a:srgbClr val="FF3399"/>
    <a:srgbClr val="66FF33"/>
    <a:srgbClr val="FF1111"/>
    <a:srgbClr val="2F2FFF"/>
    <a:srgbClr val="6666FF"/>
    <a:srgbClr val="CCCC00"/>
    <a:srgbClr val="9933FF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Estilo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Estilo medio 2 - Énfasis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940675A-B579-460E-94D1-54222C63F5DA}" styleName="Sin estilo, cuadrícula de la tab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FD0F851-EC5A-4D38-B0AD-8093EC10F338}" styleName="Estilo claro 1 - Acento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382" autoAdjust="0"/>
    <p:restoredTop sz="94364" autoAdjust="0"/>
  </p:normalViewPr>
  <p:slideViewPr>
    <p:cSldViewPr snapToGrid="0">
      <p:cViewPr varScale="1">
        <p:scale>
          <a:sx n="68" d="100"/>
          <a:sy n="68" d="100"/>
        </p:scale>
        <p:origin x="85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PE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1680CD-5DEA-43B0-9080-5F99DB78B4B6}" type="datetimeFigureOut">
              <a:rPr lang="es-PE" smtClean="0"/>
              <a:t>4/07/2021</a:t>
            </a:fld>
            <a:endParaRPr lang="es-PE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087438" y="1143000"/>
            <a:ext cx="46831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PE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P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BCACE1-3F86-495F-909D-BCC73EDA980D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5842380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80336" y="1122363"/>
            <a:ext cx="8843804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00560" y="3602038"/>
            <a:ext cx="7803356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17775-4C45-40D9-A197-75DCDC1D68E4}" type="datetimeFigureOut">
              <a:rPr lang="es-PE" smtClean="0"/>
              <a:t>4/07/2021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7EB2C-D76C-4C31-A2D6-6A7604C5D19B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194522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17775-4C45-40D9-A197-75DCDC1D68E4}" type="datetimeFigureOut">
              <a:rPr lang="es-PE" smtClean="0"/>
              <a:t>4/07/2021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7EB2C-D76C-4C31-A2D6-6A7604C5D19B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2730287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445703" y="365125"/>
            <a:ext cx="2243465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15308" y="365125"/>
            <a:ext cx="6600339" cy="5811838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17775-4C45-40D9-A197-75DCDC1D68E4}" type="datetimeFigureOut">
              <a:rPr lang="es-PE" smtClean="0"/>
              <a:t>4/07/2021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7EB2C-D76C-4C31-A2D6-6A7604C5D19B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5224612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17775-4C45-40D9-A197-75DCDC1D68E4}" type="datetimeFigureOut">
              <a:rPr lang="es-PE" smtClean="0"/>
              <a:t>4/07/2021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7EB2C-D76C-4C31-A2D6-6A7604C5D19B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7115154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9889" y="1709740"/>
            <a:ext cx="897386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09889" y="4589465"/>
            <a:ext cx="897386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17775-4C45-40D9-A197-75DCDC1D68E4}" type="datetimeFigureOut">
              <a:rPr lang="es-PE" smtClean="0"/>
              <a:t>4/07/2021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7EB2C-D76C-4C31-A2D6-6A7604C5D19B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4945257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15308" y="1825625"/>
            <a:ext cx="4421902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67265" y="1825625"/>
            <a:ext cx="4421902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17775-4C45-40D9-A197-75DCDC1D68E4}" type="datetimeFigureOut">
              <a:rPr lang="es-PE" smtClean="0"/>
              <a:t>4/07/2021</a:t>
            </a:fld>
            <a:endParaRPr lang="es-P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7EB2C-D76C-4C31-A2D6-6A7604C5D19B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5058216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6663" y="365127"/>
            <a:ext cx="897386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6664" y="1681163"/>
            <a:ext cx="440158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6664" y="2505075"/>
            <a:ext cx="4401580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267266" y="1681163"/>
            <a:ext cx="442325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267266" y="2505075"/>
            <a:ext cx="4423257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17775-4C45-40D9-A197-75DCDC1D68E4}" type="datetimeFigureOut">
              <a:rPr lang="es-PE" smtClean="0"/>
              <a:t>4/07/2021</a:t>
            </a:fld>
            <a:endParaRPr lang="es-P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7EB2C-D76C-4C31-A2D6-6A7604C5D19B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023812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17775-4C45-40D9-A197-75DCDC1D68E4}" type="datetimeFigureOut">
              <a:rPr lang="es-PE" smtClean="0"/>
              <a:t>4/07/2021</a:t>
            </a:fld>
            <a:endParaRPr lang="es-P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7EB2C-D76C-4C31-A2D6-6A7604C5D19B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4748749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17775-4C45-40D9-A197-75DCDC1D68E4}" type="datetimeFigureOut">
              <a:rPr lang="es-PE" smtClean="0"/>
              <a:t>4/07/2021</a:t>
            </a:fld>
            <a:endParaRPr lang="es-P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7EB2C-D76C-4C31-A2D6-6A7604C5D19B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1149108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6663" y="457200"/>
            <a:ext cx="3355714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23257" y="987427"/>
            <a:ext cx="5267265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16663" y="2057400"/>
            <a:ext cx="3355714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17775-4C45-40D9-A197-75DCDC1D68E4}" type="datetimeFigureOut">
              <a:rPr lang="es-PE" smtClean="0"/>
              <a:t>4/07/2021</a:t>
            </a:fld>
            <a:endParaRPr lang="es-P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7EB2C-D76C-4C31-A2D6-6A7604C5D19B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2232883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6663" y="457200"/>
            <a:ext cx="3355714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23257" y="987427"/>
            <a:ext cx="5267265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16663" y="2057400"/>
            <a:ext cx="3355714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17775-4C45-40D9-A197-75DCDC1D68E4}" type="datetimeFigureOut">
              <a:rPr lang="es-PE" smtClean="0"/>
              <a:t>4/07/2021</a:t>
            </a:fld>
            <a:endParaRPr lang="es-P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7EB2C-D76C-4C31-A2D6-6A7604C5D19B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3440673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15308" y="365127"/>
            <a:ext cx="897386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5308" y="1825625"/>
            <a:ext cx="897386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15308" y="6356352"/>
            <a:ext cx="23410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117775-4C45-40D9-A197-75DCDC1D68E4}" type="datetimeFigureOut">
              <a:rPr lang="es-PE" smtClean="0"/>
              <a:t>4/07/2021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46483" y="6356352"/>
            <a:ext cx="3511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348160" y="6356352"/>
            <a:ext cx="23410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E7EB2C-D76C-4C31-A2D6-6A7604C5D19B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5428811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.mp3"/><Relationship Id="rId1" Type="http://schemas.openxmlformats.org/officeDocument/2006/relationships/audio" Target="NULL" TargetMode="Externa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8.png"/><Relationship Id="rId7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microsoft.com/office/2007/relationships/hdphoto" Target="../media/hdphoto5.wdp"/><Relationship Id="rId5" Type="http://schemas.openxmlformats.org/officeDocument/2006/relationships/image" Target="../media/image9.png"/><Relationship Id="rId4" Type="http://schemas.microsoft.com/office/2007/relationships/hdphoto" Target="../media/hdphoto4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microsoft.com/office/2007/relationships/hdphoto" Target="../media/hdphoto3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11.jpg"/><Relationship Id="rId4" Type="http://schemas.microsoft.com/office/2007/relationships/hdphoto" Target="../media/hdphoto4.wdp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8.wdp"/><Relationship Id="rId3" Type="http://schemas.openxmlformats.org/officeDocument/2006/relationships/image" Target="../media/image13.png"/><Relationship Id="rId7" Type="http://schemas.openxmlformats.org/officeDocument/2006/relationships/image" Target="../media/image15.png"/><Relationship Id="rId12" Type="http://schemas.microsoft.com/office/2007/relationships/hdphoto" Target="../media/hdphoto3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microsoft.com/office/2007/relationships/hdphoto" Target="../media/hdphoto7.wdp"/><Relationship Id="rId11" Type="http://schemas.openxmlformats.org/officeDocument/2006/relationships/image" Target="../media/image6.png"/><Relationship Id="rId5" Type="http://schemas.openxmlformats.org/officeDocument/2006/relationships/image" Target="../media/image14.png"/><Relationship Id="rId10" Type="http://schemas.openxmlformats.org/officeDocument/2006/relationships/image" Target="../media/image17.jpg"/><Relationship Id="rId4" Type="http://schemas.microsoft.com/office/2007/relationships/hdphoto" Target="../media/hdphoto6.wdp"/><Relationship Id="rId9" Type="http://schemas.openxmlformats.org/officeDocument/2006/relationships/image" Target="../media/image16.jp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10.wdp"/><Relationship Id="rId3" Type="http://schemas.openxmlformats.org/officeDocument/2006/relationships/image" Target="../media/image19.jpg"/><Relationship Id="rId7" Type="http://schemas.openxmlformats.org/officeDocument/2006/relationships/image" Target="../media/image22.png"/><Relationship Id="rId12" Type="http://schemas.microsoft.com/office/2007/relationships/hdphoto" Target="../media/hdphoto3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jpg"/><Relationship Id="rId11" Type="http://schemas.openxmlformats.org/officeDocument/2006/relationships/image" Target="../media/image6.png"/><Relationship Id="rId5" Type="http://schemas.microsoft.com/office/2007/relationships/hdphoto" Target="../media/hdphoto9.wdp"/><Relationship Id="rId10" Type="http://schemas.microsoft.com/office/2007/relationships/hdphoto" Target="../media/hdphoto11.wdp"/><Relationship Id="rId4" Type="http://schemas.openxmlformats.org/officeDocument/2006/relationships/image" Target="../media/image20.png"/><Relationship Id="rId9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microsoft.com/office/2007/relationships/hdphoto" Target="../media/hdphoto3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microsoft.com/office/2007/relationships/hdphoto" Target="../media/hdphoto12.wdp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14.wdp"/><Relationship Id="rId3" Type="http://schemas.openxmlformats.org/officeDocument/2006/relationships/image" Target="../media/image28.jpg"/><Relationship Id="rId7" Type="http://schemas.openxmlformats.org/officeDocument/2006/relationships/image" Target="../media/image31.png"/><Relationship Id="rId12" Type="http://schemas.microsoft.com/office/2007/relationships/hdphoto" Target="../media/hdphoto3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jpg"/><Relationship Id="rId11" Type="http://schemas.openxmlformats.org/officeDocument/2006/relationships/image" Target="../media/image6.png"/><Relationship Id="rId5" Type="http://schemas.microsoft.com/office/2007/relationships/hdphoto" Target="../media/hdphoto13.wdp"/><Relationship Id="rId10" Type="http://schemas.microsoft.com/office/2007/relationships/hdphoto" Target="../media/hdphoto15.wdp"/><Relationship Id="rId4" Type="http://schemas.openxmlformats.org/officeDocument/2006/relationships/image" Target="../media/image29.png"/><Relationship Id="rId9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gif"/><Relationship Id="rId3" Type="http://schemas.openxmlformats.org/officeDocument/2006/relationships/image" Target="../media/image34.png"/><Relationship Id="rId7" Type="http://schemas.microsoft.com/office/2007/relationships/hdphoto" Target="../media/hdphoto17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11" Type="http://schemas.microsoft.com/office/2007/relationships/hdphoto" Target="../media/hdphoto8.wdp"/><Relationship Id="rId5" Type="http://schemas.microsoft.com/office/2007/relationships/hdphoto" Target="../media/hdphoto16.wdp"/><Relationship Id="rId10" Type="http://schemas.openxmlformats.org/officeDocument/2006/relationships/image" Target="../media/image15.png"/><Relationship Id="rId4" Type="http://schemas.openxmlformats.org/officeDocument/2006/relationships/image" Target="../media/image35.png"/><Relationship Id="rId9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" y="0"/>
            <a:ext cx="10401301" cy="6858000"/>
          </a:xfrm>
          <a:prstGeom prst="rect">
            <a:avLst/>
          </a:prstGeom>
        </p:spPr>
      </p:pic>
      <p:pic>
        <p:nvPicPr>
          <p:cNvPr id="8" name="yt1s.com - Vazquez Sounds  Gracias a ti Himno Teletón México 2012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2706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45875" y="532707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467766"/>
      </p:ext>
    </p:extLst>
  </p:cSld>
  <p:clrMapOvr>
    <a:masterClrMapping/>
  </p:clrMapOvr>
  <p:transition advClick="0"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" y="0"/>
            <a:ext cx="10401301" cy="6858000"/>
          </a:xfrm>
          <a:prstGeom prst="rect">
            <a:avLst/>
          </a:prstGeom>
        </p:spPr>
      </p:pic>
      <p:sp>
        <p:nvSpPr>
          <p:cNvPr id="8" name="Rectángulo 7"/>
          <p:cNvSpPr/>
          <p:nvPr/>
        </p:nvSpPr>
        <p:spPr>
          <a:xfrm>
            <a:off x="1507189" y="1437131"/>
            <a:ext cx="640671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4800" b="1" dirty="0">
                <a:ln w="10160">
                  <a:solidFill>
                    <a:sysClr val="windowText" lastClr="000000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GThatsANoFromMe" panose="02000603000000000000" pitchFamily="2" charset="0"/>
                <a:ea typeface="AGThatsANoFromMe" panose="02000603000000000000" pitchFamily="2" charset="0"/>
              </a:rPr>
              <a:t>6</a:t>
            </a:r>
            <a:r>
              <a:rPr lang="es-ES" sz="4800" b="1" dirty="0">
                <a:ln w="10160">
                  <a:solidFill>
                    <a:sysClr val="windowText" lastClr="000000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GThatsANoFromMe" panose="02000603000000000000" pitchFamily="2" charset="0"/>
                <a:ea typeface="AGThatsANoFromMe" panose="02000603000000000000" pitchFamily="2" charset="0"/>
              </a:rPr>
              <a:t> </a:t>
            </a:r>
            <a:r>
              <a:rPr lang="es-ES" sz="4800" b="1" dirty="0">
                <a:ln w="10160">
                  <a:solidFill>
                    <a:sysClr val="windowText" lastClr="000000"/>
                  </a:solidFill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GHowDoYouSurvive" panose="02000603000000000000" pitchFamily="2" charset="0"/>
                <a:ea typeface="AGHowDoYouSurvive" panose="02000603000000000000" pitchFamily="2" charset="0"/>
              </a:rPr>
              <a:t>de</a:t>
            </a:r>
            <a:r>
              <a:rPr lang="es-ES" sz="4800" b="1" dirty="0">
                <a:ln w="10160">
                  <a:solidFill>
                    <a:sysClr val="windowText" lastClr="000000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GThatsANoFromMe" panose="02000603000000000000" pitchFamily="2" charset="0"/>
                <a:ea typeface="AGThatsANoFromMe" panose="02000603000000000000" pitchFamily="2" charset="0"/>
              </a:rPr>
              <a:t> </a:t>
            </a:r>
            <a:r>
              <a:rPr lang="es-ES" sz="4800" b="1" dirty="0" err="1">
                <a:ln w="10160">
                  <a:solidFill>
                    <a:sysClr val="windowText" lastClr="000000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GThatsANoFromMe" panose="02000603000000000000" pitchFamily="2" charset="0"/>
                <a:ea typeface="AGThatsANoFromMe" panose="02000603000000000000" pitchFamily="2" charset="0"/>
              </a:rPr>
              <a:t>JUlIO</a:t>
            </a:r>
            <a:endParaRPr lang="es-PE" sz="4800" dirty="0">
              <a:solidFill>
                <a:schemeClr val="bg1"/>
              </a:solidFill>
              <a:latin typeface="AGThatsANoFromMe" panose="02000603000000000000" pitchFamily="2" charset="0"/>
              <a:ea typeface="AGThatsANoFromMe" panose="02000603000000000000" pitchFamily="2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6224" b="90104" l="3441" r="27672">
                        <a14:foregroundMark x1="14422" y1="61719" x2="15886" y2="66276"/>
                      </a14:backgroundRemoval>
                    </a14:imgEffect>
                  </a14:imgLayer>
                </a14:imgProps>
              </a:ext>
            </a:extLst>
          </a:blip>
          <a:srcRect l="2458" t="46117" r="71028" b="9375"/>
          <a:stretch/>
        </p:blipFill>
        <p:spPr>
          <a:xfrm>
            <a:off x="5167745" y="1161715"/>
            <a:ext cx="5518574" cy="5208293"/>
          </a:xfrm>
          <a:prstGeom prst="rect">
            <a:avLst/>
          </a:prstGeom>
        </p:spPr>
      </p:pic>
      <p:sp>
        <p:nvSpPr>
          <p:cNvPr id="12" name="Rectángulo 11"/>
          <p:cNvSpPr/>
          <p:nvPr/>
        </p:nvSpPr>
        <p:spPr>
          <a:xfrm>
            <a:off x="1220102" y="4931010"/>
            <a:ext cx="8839586" cy="2215991"/>
          </a:xfrm>
          <a:prstGeom prst="rect">
            <a:avLst/>
          </a:prstGeom>
          <a:effectLst>
            <a:glow rad="660400">
              <a:schemeClr val="bg1">
                <a:alpha val="71000"/>
              </a:schemeClr>
            </a:glow>
            <a:softEdge rad="609600"/>
          </a:effectLst>
        </p:spPr>
        <p:txBody>
          <a:bodyPr wrap="square">
            <a:spAutoFit/>
          </a:bodyPr>
          <a:lstStyle/>
          <a:p>
            <a:pPr algn="ctr"/>
            <a:r>
              <a:rPr lang="es-ES" sz="13800" b="1" dirty="0">
                <a:ln w="10160">
                  <a:solidFill>
                    <a:sysClr val="windowText" lastClr="000000"/>
                  </a:solidFill>
                  <a:prstDash val="solid"/>
                </a:ln>
                <a:solidFill>
                  <a:srgbClr val="00FF0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GMomster" panose="02000603000000000000" pitchFamily="2" charset="0"/>
                <a:ea typeface="AGMomster" panose="02000603000000000000" pitchFamily="2" charset="0"/>
              </a:rPr>
              <a:t>m</a:t>
            </a:r>
            <a:r>
              <a:rPr lang="es-ES" sz="13800" b="1" dirty="0">
                <a:ln w="10160">
                  <a:solidFill>
                    <a:sysClr val="windowText" lastClr="0000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GMomster" panose="02000603000000000000" pitchFamily="2" charset="0"/>
                <a:ea typeface="AGMomster" panose="02000603000000000000" pitchFamily="2" charset="0"/>
              </a:rPr>
              <a:t>a</a:t>
            </a:r>
            <a:r>
              <a:rPr lang="es-ES" sz="13800" b="1" dirty="0">
                <a:ln w="10160">
                  <a:solidFill>
                    <a:sysClr val="windowText" lastClr="000000"/>
                  </a:solidFill>
                  <a:prstDash val="solid"/>
                </a:ln>
                <a:solidFill>
                  <a:srgbClr val="FF111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GMomster" panose="02000603000000000000" pitchFamily="2" charset="0"/>
                <a:ea typeface="AGMomster" panose="02000603000000000000" pitchFamily="2" charset="0"/>
              </a:rPr>
              <a:t>e</a:t>
            </a:r>
            <a:r>
              <a:rPr lang="es-ES" sz="13800" b="1" dirty="0">
                <a:ln w="10160">
                  <a:solidFill>
                    <a:sysClr val="windowText" lastClr="000000"/>
                  </a:solidFill>
                  <a:prstDash val="solid"/>
                </a:ln>
                <a:solidFill>
                  <a:srgbClr val="00B0F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GMomster" panose="02000603000000000000" pitchFamily="2" charset="0"/>
                <a:ea typeface="AGMomster" panose="02000603000000000000" pitchFamily="2" charset="0"/>
              </a:rPr>
              <a:t>s</a:t>
            </a:r>
            <a:r>
              <a:rPr lang="es-ES" sz="13800" b="1" dirty="0">
                <a:ln w="10160">
                  <a:solidFill>
                    <a:sysClr val="windowText" lastClr="000000"/>
                  </a:solidFill>
                  <a:prstDash val="solid"/>
                </a:ln>
                <a:solidFill>
                  <a:srgbClr val="FF660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GMomster" panose="02000603000000000000" pitchFamily="2" charset="0"/>
                <a:ea typeface="AGMomster" panose="02000603000000000000" pitchFamily="2" charset="0"/>
              </a:rPr>
              <a:t>t</a:t>
            </a:r>
            <a:r>
              <a:rPr lang="es-ES" sz="13800" b="1" dirty="0">
                <a:ln w="10160">
                  <a:solidFill>
                    <a:sysClr val="windowText" lastClr="000000"/>
                  </a:solidFill>
                  <a:prstDash val="solid"/>
                </a:ln>
                <a:solidFill>
                  <a:srgbClr val="00FF0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GMomster" panose="02000603000000000000" pitchFamily="2" charset="0"/>
                <a:ea typeface="AGMomster" panose="02000603000000000000" pitchFamily="2" charset="0"/>
              </a:rPr>
              <a:t>r</a:t>
            </a:r>
            <a:r>
              <a:rPr lang="es-ES" sz="13800" b="1" dirty="0">
                <a:ln w="10160">
                  <a:solidFill>
                    <a:sysClr val="windowText" lastClr="000000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GMomster" panose="02000603000000000000" pitchFamily="2" charset="0"/>
                <a:ea typeface="AGMomster" panose="02000603000000000000" pitchFamily="2" charset="0"/>
              </a:rPr>
              <a:t>o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9CCEE3A3-DCB5-4F07-A752-34D502176951}"/>
              </a:ext>
            </a:extLst>
          </p:cNvPr>
          <p:cNvSpPr txBox="1"/>
          <p:nvPr/>
        </p:nvSpPr>
        <p:spPr>
          <a:xfrm>
            <a:off x="1072140" y="4497428"/>
            <a:ext cx="4130097" cy="2133599"/>
          </a:xfrm>
          <a:prstGeom prst="rect">
            <a:avLst/>
          </a:prstGeom>
          <a:noFill/>
        </p:spPr>
        <p:txBody>
          <a:bodyPr wrap="square" rtlCol="0">
            <a:prstTxWarp prst="textArchUp">
              <a:avLst/>
            </a:prstTxWarp>
            <a:spAutoFit/>
          </a:bodyPr>
          <a:lstStyle/>
          <a:p>
            <a:pPr algn="ctr"/>
            <a:r>
              <a:rPr lang="es-MX" sz="13800" dirty="0">
                <a:effectLst>
                  <a:glow rad="101600">
                    <a:schemeClr val="bg1"/>
                  </a:glow>
                </a:effectLst>
                <a:latin typeface="HelloBigDeal" panose="02000603000000000000" pitchFamily="2" charset="0"/>
                <a:ea typeface="HelloBigDeal" panose="02000603000000000000" pitchFamily="2" charset="0"/>
              </a:rPr>
              <a:t> </a:t>
            </a:r>
            <a:r>
              <a:rPr lang="es-MX" sz="9600" dirty="0">
                <a:ln>
                  <a:solidFill>
                    <a:schemeClr val="tx1"/>
                  </a:solidFill>
                </a:ln>
                <a:solidFill>
                  <a:srgbClr val="00FF00"/>
                </a:solidFill>
                <a:effectLst>
                  <a:glow rad="101600">
                    <a:schemeClr val="bg1"/>
                  </a:glow>
                </a:effectLst>
                <a:latin typeface="AGMomster" panose="02000603000000000000" pitchFamily="2" charset="0"/>
                <a:ea typeface="AGMomster" panose="02000603000000000000" pitchFamily="2" charset="0"/>
              </a:rPr>
              <a:t>F</a:t>
            </a:r>
            <a:r>
              <a:rPr lang="es-MX" sz="9600" dirty="0">
                <a:ln>
                  <a:solidFill>
                    <a:schemeClr val="tx1"/>
                  </a:solidFill>
                </a:ln>
                <a:solidFill>
                  <a:srgbClr val="FF6600"/>
                </a:solidFill>
                <a:effectLst>
                  <a:glow rad="101600">
                    <a:schemeClr val="bg1"/>
                  </a:glow>
                </a:effectLst>
                <a:latin typeface="AGMomster" panose="02000603000000000000" pitchFamily="2" charset="0"/>
                <a:ea typeface="AGMomster" panose="02000603000000000000" pitchFamily="2" charset="0"/>
              </a:rPr>
              <a:t>E</a:t>
            </a:r>
            <a:r>
              <a:rPr lang="es-MX" sz="9600" dirty="0">
                <a:ln>
                  <a:solidFill>
                    <a:schemeClr val="tx1"/>
                  </a:solidFill>
                </a:ln>
                <a:solidFill>
                  <a:srgbClr val="00B0F0"/>
                </a:solidFill>
                <a:effectLst>
                  <a:glow rad="101600">
                    <a:schemeClr val="bg1"/>
                  </a:glow>
                </a:effectLst>
                <a:latin typeface="AGMomster" panose="02000603000000000000" pitchFamily="2" charset="0"/>
                <a:ea typeface="AGMomster" panose="02000603000000000000" pitchFamily="2" charset="0"/>
              </a:rPr>
              <a:t>L</a:t>
            </a:r>
            <a:r>
              <a:rPr lang="es-MX" sz="9600" dirty="0">
                <a:ln>
                  <a:solidFill>
                    <a:schemeClr val="tx1"/>
                  </a:solidFill>
                </a:ln>
                <a:solidFill>
                  <a:srgbClr val="FFFF00"/>
                </a:solidFill>
                <a:effectLst>
                  <a:glow rad="101600">
                    <a:schemeClr val="bg1"/>
                  </a:glow>
                </a:effectLst>
                <a:latin typeface="AGMomster" panose="02000603000000000000" pitchFamily="2" charset="0"/>
                <a:ea typeface="AGMomster" panose="02000603000000000000" pitchFamily="2" charset="0"/>
              </a:rPr>
              <a:t>I</a:t>
            </a:r>
            <a:r>
              <a:rPr lang="es-MX" sz="9600" dirty="0">
                <a:ln>
                  <a:solidFill>
                    <a:schemeClr val="tx1"/>
                  </a:solidFill>
                </a:ln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  <a:latin typeface="AGMomster" panose="02000603000000000000" pitchFamily="2" charset="0"/>
                <a:ea typeface="AGMomster" panose="02000603000000000000" pitchFamily="2" charset="0"/>
              </a:rPr>
              <a:t>Z</a:t>
            </a:r>
            <a:r>
              <a:rPr lang="es-MX" sz="9600" dirty="0">
                <a:ln>
                  <a:solidFill>
                    <a:schemeClr val="tx1"/>
                  </a:solidFill>
                </a:ln>
                <a:effectLst>
                  <a:glow rad="101600">
                    <a:schemeClr val="bg1"/>
                  </a:glow>
                </a:effectLst>
                <a:latin typeface="AGMomster" panose="02000603000000000000" pitchFamily="2" charset="0"/>
                <a:ea typeface="AGMomster" panose="02000603000000000000" pitchFamily="2" charset="0"/>
              </a:rPr>
              <a:t> </a:t>
            </a:r>
          </a:p>
          <a:p>
            <a:pPr algn="ctr"/>
            <a:r>
              <a:rPr lang="es-MX" sz="8800" dirty="0">
                <a:ln>
                  <a:solidFill>
                    <a:schemeClr val="tx1"/>
                  </a:solidFill>
                </a:ln>
                <a:effectLst>
                  <a:glow rad="101600">
                    <a:schemeClr val="bg1"/>
                  </a:glow>
                </a:effectLst>
                <a:latin typeface="AGThatsANoFromMe" panose="02000603000000000000" pitchFamily="2" charset="0"/>
                <a:ea typeface="AGThatsANoFromMe" panose="02000603000000000000" pitchFamily="2" charset="0"/>
              </a:rPr>
              <a:t> día del</a:t>
            </a:r>
            <a:endParaRPr lang="es-PE" sz="8800" dirty="0">
              <a:ln>
                <a:solidFill>
                  <a:schemeClr val="tx1"/>
                </a:solidFill>
              </a:ln>
              <a:effectLst>
                <a:glow rad="101600">
                  <a:schemeClr val="bg1"/>
                </a:glow>
              </a:effectLst>
              <a:latin typeface="AGThatsANoFromMe" panose="02000603000000000000" pitchFamily="2" charset="0"/>
              <a:ea typeface="AGThatsANoFromMe" panose="02000603000000000000" pitchFamily="2" charset="0"/>
            </a:endParaRPr>
          </a:p>
        </p:txBody>
      </p:sp>
      <p:pic>
        <p:nvPicPr>
          <p:cNvPr id="20" name="Picture 12" descr="https://i.pinimg.com/564x/21/99/a6/2199a6a5247b5bc3223e68ab5c700223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86" b="35143" l="63713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9994" b="60874"/>
          <a:stretch/>
        </p:blipFill>
        <p:spPr bwMode="auto">
          <a:xfrm rot="14063080">
            <a:off x="-145515" y="4633869"/>
            <a:ext cx="2287349" cy="1589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58F8F3AE-4B9A-47F4-8B4D-0B04A12D532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802" b="97426" l="3056" r="98056">
                        <a14:foregroundMark x1="82083" y1="29344" x2="83194" y2="22394"/>
                        <a14:foregroundMark x1="79861" y1="16988" x2="91213" y2="11729"/>
                        <a14:foregroundMark x1="91838" y1="10819" x2="83750" y2="9910"/>
                        <a14:foregroundMark x1="83750" y1="9910" x2="79444" y2="24067"/>
                        <a14:foregroundMark x1="79444" y1="24067" x2="90139" y2="12355"/>
                        <a14:foregroundMark x1="65694" y1="4505" x2="75417" y2="3346"/>
                        <a14:foregroundMark x1="75417" y1="3346" x2="74583" y2="3732"/>
                        <a14:foregroundMark x1="72778" y1="3475" x2="72778" y2="3475"/>
                        <a14:foregroundMark x1="56250" y1="4505" x2="48750" y2="3218"/>
                        <a14:foregroundMark x1="48750" y1="3218" x2="33333" y2="5148"/>
                        <a14:foregroundMark x1="33333" y1="5148" x2="23472" y2="1802"/>
                        <a14:foregroundMark x1="23472" y1="1802" x2="15668" y2="4248"/>
                        <a14:foregroundMark x1="15419" y1="4429" x2="18333" y2="3732"/>
                        <a14:foregroundMark x1="10139" y1="48005" x2="7778" y2="55084"/>
                        <a14:foregroundMark x1="7778" y1="55084" x2="3056" y2="61261"/>
                        <a14:foregroundMark x1="3056" y1="61261" x2="833" y2="68726"/>
                        <a14:foregroundMark x1="833" y1="68726" x2="8333" y2="83012"/>
                        <a14:foregroundMark x1="8333" y1="83012" x2="21111" y2="90476"/>
                        <a14:foregroundMark x1="21111" y1="90476" x2="40000" y2="92921"/>
                        <a14:foregroundMark x1="40000" y1="92921" x2="47639" y2="96139"/>
                        <a14:foregroundMark x1="47639" y1="96139" x2="55556" y2="95238"/>
                        <a14:foregroundMark x1="55556" y1="95238" x2="62500" y2="91506"/>
                        <a14:foregroundMark x1="62500" y1="91506" x2="80139" y2="89060"/>
                        <a14:foregroundMark x1="80139" y1="89060" x2="94028" y2="80180"/>
                        <a14:foregroundMark x1="94028" y1="80180" x2="98472" y2="71815"/>
                        <a14:foregroundMark x1="98472" y1="71815" x2="98056" y2="64607"/>
                        <a14:foregroundMark x1="88521" y1="41047" x2="85972" y2="34749"/>
                        <a14:foregroundMark x1="98056" y1="64607" x2="90833" y2="46761"/>
                        <a14:foregroundMark x1="85972" y1="34749" x2="85972" y2="34620"/>
                        <a14:foregroundMark x1="59306" y1="92664" x2="51250" y2="96010"/>
                        <a14:foregroundMark x1="51250" y1="96010" x2="43750" y2="93694"/>
                        <a14:foregroundMark x1="43750" y1="93694" x2="41250" y2="92149"/>
                        <a14:foregroundMark x1="5972" y1="54826" x2="1528" y2="68340"/>
                        <a14:foregroundMark x1="1528" y1="68340" x2="3194" y2="76834"/>
                        <a14:foregroundMark x1="3194" y1="76834" x2="6667" y2="79794"/>
                        <a14:foregroundMark x1="49583" y1="97426" x2="50972" y2="97426"/>
                        <a14:foregroundMark x1="74583" y1="7979" x2="66389" y2="11969"/>
                        <a14:foregroundMark x1="66389" y1="11969" x2="32917" y2="12870"/>
                        <a14:foregroundMark x1="32917" y1="12870" x2="59583" y2="13514"/>
                        <a14:foregroundMark x1="59583" y1="13514" x2="37917" y2="26512"/>
                        <a14:foregroundMark x1="67361" y1="18404" x2="42083" y2="23552"/>
                        <a14:foregroundMark x1="42083" y1="23552" x2="57917" y2="15187"/>
                        <a14:foregroundMark x1="57917" y1="15187" x2="32083" y2="12484"/>
                        <a14:foregroundMark x1="32083" y1="12484" x2="39028" y2="17889"/>
                        <a14:foregroundMark x1="21250" y1="12484" x2="22639" y2="16860"/>
                        <a14:foregroundMark x1="23194" y1="20077" x2="23056" y2="23552"/>
                        <a14:foregroundMark x1="45000" y1="25997" x2="58611" y2="22909"/>
                        <a14:foregroundMark x1="58611" y1="22909" x2="51667" y2="27799"/>
                        <a14:foregroundMark x1="51667" y1="27799" x2="45417" y2="23037"/>
                        <a14:foregroundMark x1="45417" y1="23037" x2="51944" y2="7336"/>
                        <a14:foregroundMark x1="51944" y1="7336" x2="57778" y2="9910"/>
                        <a14:foregroundMark x1="47778" y1="6564" x2="38889" y2="9524"/>
                        <a14:foregroundMark x1="38889" y1="9524" x2="48472" y2="8366"/>
                        <a14:foregroundMark x1="48472" y1="8366" x2="48889" y2="8366"/>
                        <a14:foregroundMark x1="76250" y1="11840" x2="75972" y2="21879"/>
                        <a14:foregroundMark x1="75972" y1="21879" x2="74306" y2="2574"/>
                        <a14:foregroundMark x1="74306" y1="2574" x2="75417" y2="15959"/>
                        <a14:foregroundMark x1="80417" y1="44015" x2="80417" y2="44015"/>
                        <a14:foregroundMark x1="80417" y1="44015" x2="80417" y2="44015"/>
                        <a14:backgroundMark x1="89028" y1="40927" x2="89861" y2="43887"/>
                        <a14:backgroundMark x1="89861" y1="45045" x2="91389" y2="46332"/>
                        <a14:backgroundMark x1="89861" y1="44659" x2="89861" y2="44659"/>
                        <a14:backgroundMark x1="91250" y1="47362" x2="88472" y2="40541"/>
                        <a14:backgroundMark x1="91667" y1="48005" x2="91111" y2="46718"/>
                        <a14:backgroundMark x1="92222" y1="10039" x2="91806" y2="10553"/>
                        <a14:backgroundMark x1="92083" y1="11326" x2="92778" y2="11068"/>
                        <a14:backgroundMark x1="91667" y1="11068" x2="92222" y2="11068"/>
                        <a14:backgroundMark x1="14722" y1="4247" x2="15139" y2="4633"/>
                      </a14:backgroundRemoval>
                    </a14:imgEffect>
                    <a14:imgEffect>
                      <a14:artisticMark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6121" y="99659"/>
            <a:ext cx="849042" cy="801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08583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250" tmFilter="0,0; .5, 1; 1, 1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0"/>
                            </p:stCondLst>
                            <p:childTnLst>
                              <p:par>
                                <p:cTn id="18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20" dur="7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1" dur="7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2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3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900"/>
                            </p:stCondLst>
                            <p:childTnLst>
                              <p:par>
                                <p:cTn id="25" presetID="2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625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25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625" accel="50000" fill="hold">
                                          <p:stCondLst>
                                            <p:cond delay="62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625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625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625" accel="50000" fill="hold">
                                          <p:stCondLst>
                                            <p:cond delay="62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25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  <p:bldP spid="1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401301" cy="6858000"/>
          </a:xfrm>
          <a:prstGeom prst="rect">
            <a:avLst/>
          </a:prstGeom>
        </p:spPr>
      </p:pic>
      <p:sp>
        <p:nvSpPr>
          <p:cNvPr id="11" name="Rectángulo 10">
            <a:extLst>
              <a:ext uri="{FF2B5EF4-FFF2-40B4-BE49-F238E27FC236}">
                <a16:creationId xmlns:a16="http://schemas.microsoft.com/office/drawing/2014/main" id="{C4C4EA04-27A8-4CB5-AF98-B6FCFE3C3E84}"/>
              </a:ext>
            </a:extLst>
          </p:cNvPr>
          <p:cNvSpPr/>
          <p:nvPr/>
        </p:nvSpPr>
        <p:spPr>
          <a:xfrm>
            <a:off x="1343367" y="2884082"/>
            <a:ext cx="3904897" cy="1044981"/>
          </a:xfrm>
          <a:prstGeom prst="rect">
            <a:avLst/>
          </a:prstGeom>
          <a:noFill/>
        </p:spPr>
        <p:txBody>
          <a:bodyPr spcFirstLastPara="1" wrap="none" lIns="91440" tIns="45720" rIns="91440" bIns="45720" numCol="1">
            <a:prstTxWarp prst="textArchUp">
              <a:avLst/>
            </a:prstTxWarp>
            <a:spAutoFit/>
          </a:bodyPr>
          <a:lstStyle/>
          <a:p>
            <a:pPr algn="ctr"/>
            <a:r>
              <a:rPr lang="es-ES" sz="4000" b="1" dirty="0">
                <a:ln w="12700">
                  <a:solidFill>
                    <a:schemeClr val="tx1"/>
                  </a:solidFill>
                  <a:prstDash val="solid"/>
                </a:ln>
                <a:solidFill>
                  <a:srgbClr val="FFFF00"/>
                </a:solidFill>
                <a:latin typeface="AGCashMeOusside" panose="02000603000000000000" pitchFamily="2" charset="0"/>
                <a:ea typeface="AGCashMeOusside" panose="02000603000000000000" pitchFamily="2" charset="0"/>
              </a:rPr>
              <a:t>Hoy celebramos</a:t>
            </a:r>
          </a:p>
          <a:p>
            <a:pPr algn="ctr"/>
            <a:r>
              <a:rPr lang="es-ES" sz="4000" b="1" dirty="0">
                <a:ln w="12700">
                  <a:solidFill>
                    <a:schemeClr val="tx1"/>
                  </a:solidFill>
                  <a:prstDash val="solid"/>
                </a:ln>
                <a:solidFill>
                  <a:srgbClr val="FFFF00"/>
                </a:solidFill>
                <a:latin typeface="AGCashMeOusside" panose="02000603000000000000" pitchFamily="2" charset="0"/>
                <a:ea typeface="AGCashMeOusside" panose="02000603000000000000" pitchFamily="2" charset="0"/>
              </a:rPr>
              <a:t> tu día </a:t>
            </a:r>
          </a:p>
        </p:txBody>
      </p:sp>
      <p:pic>
        <p:nvPicPr>
          <p:cNvPr id="16" name="Picture 2" descr="Pincel amarillo línea acuarela pintada | Foto Gratis">
            <a:extLst>
              <a:ext uri="{FF2B5EF4-FFF2-40B4-BE49-F238E27FC236}">
                <a16:creationId xmlns:a16="http://schemas.microsoft.com/office/drawing/2014/main" id="{2DF7B29F-D87E-44AF-BB98-546C5FF867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04" b="89936" l="9904" r="94089"/>
                    </a14:imgEffect>
                    <a14:imgEffect>
                      <a14:artisticMarker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7184" b="36269"/>
          <a:stretch/>
        </p:blipFill>
        <p:spPr bwMode="auto">
          <a:xfrm>
            <a:off x="696458" y="3192581"/>
            <a:ext cx="4792979" cy="1342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ángulo 11"/>
          <p:cNvSpPr/>
          <p:nvPr/>
        </p:nvSpPr>
        <p:spPr>
          <a:xfrm>
            <a:off x="856308" y="2884082"/>
            <a:ext cx="5012383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s-ES" sz="3200" b="1" dirty="0">
              <a:ln w="10160">
                <a:solidFill>
                  <a:sysClr val="windowText" lastClr="000000"/>
                </a:solidFill>
                <a:prstDash val="solid"/>
              </a:ln>
              <a:solidFill>
                <a:schemeClr val="accent1">
                  <a:lumMod val="75000"/>
                </a:schemeClr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AGMomster" panose="02000603000000000000" pitchFamily="2" charset="0"/>
              <a:ea typeface="AGMomster" panose="02000603000000000000" pitchFamily="2" charset="0"/>
            </a:endParaRPr>
          </a:p>
          <a:p>
            <a:pPr algn="ctr"/>
            <a:r>
              <a:rPr lang="es-ES" sz="3600" b="1" dirty="0">
                <a:ln w="10160">
                  <a:solidFill>
                    <a:sysClr val="windowText" lastClr="000000"/>
                  </a:solidFill>
                  <a:prstDash val="solid"/>
                </a:ln>
                <a:solidFill>
                  <a:srgbClr val="FF660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GMomster" panose="02000603000000000000" pitchFamily="2" charset="0"/>
                <a:ea typeface="AGMomster" panose="02000603000000000000" pitchFamily="2" charset="0"/>
              </a:rPr>
              <a:t>“</a:t>
            </a:r>
            <a:r>
              <a:rPr lang="es-ES" sz="3600" b="1" dirty="0">
                <a:ln w="10160">
                  <a:solidFill>
                    <a:sysClr val="windowText" lastClr="000000"/>
                  </a:solidFill>
                  <a:prstDash val="solid"/>
                </a:ln>
                <a:solidFill>
                  <a:srgbClr val="FF3399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GMomster" panose="02000603000000000000" pitchFamily="2" charset="0"/>
                <a:ea typeface="AGMomster" panose="02000603000000000000" pitchFamily="2" charset="0"/>
              </a:rPr>
              <a:t>Nu</a:t>
            </a:r>
            <a:r>
              <a:rPr lang="es-ES" sz="3600" b="1" dirty="0">
                <a:ln w="10160">
                  <a:solidFill>
                    <a:sysClr val="windowText" lastClr="000000"/>
                  </a:solidFill>
                  <a:prstDash val="solid"/>
                </a:ln>
                <a:solidFill>
                  <a:srgbClr val="00FF99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GMomster" panose="02000603000000000000" pitchFamily="2" charset="0"/>
                <a:ea typeface="AGMomster" panose="02000603000000000000" pitchFamily="2" charset="0"/>
              </a:rPr>
              <a:t>es</a:t>
            </a:r>
            <a:r>
              <a:rPr lang="es-ES" sz="3600" b="1" dirty="0">
                <a:ln w="10160">
                  <a:solidFill>
                    <a:sysClr val="windowText" lastClr="000000"/>
                  </a:solidFill>
                  <a:prstDash val="solid"/>
                </a:ln>
                <a:solidFill>
                  <a:srgbClr val="66FF33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GMomster" panose="02000603000000000000" pitchFamily="2" charset="0"/>
                <a:ea typeface="AGMomster" panose="02000603000000000000" pitchFamily="2" charset="0"/>
              </a:rPr>
              <a:t>tra</a:t>
            </a:r>
            <a:r>
              <a:rPr lang="es-ES" sz="3600" b="1" dirty="0">
                <a:ln w="10160">
                  <a:solidFill>
                    <a:sysClr val="windowText" lastClr="000000"/>
                  </a:solidFill>
                  <a:prstDash val="solid"/>
                </a:ln>
                <a:solidFill>
                  <a:srgbClr val="FF660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GMomster" panose="02000603000000000000" pitchFamily="2" charset="0"/>
                <a:ea typeface="AGMomster" panose="02000603000000000000" pitchFamily="2" charset="0"/>
              </a:rPr>
              <a:t> </a:t>
            </a:r>
            <a:r>
              <a:rPr lang="es-ES" sz="3600" b="1" dirty="0">
                <a:ln w="10160">
                  <a:solidFill>
                    <a:sysClr val="windowText" lastClr="000000"/>
                  </a:solidFill>
                  <a:prstDash val="solid"/>
                </a:ln>
                <a:solidFill>
                  <a:srgbClr val="FF111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GMomster" panose="02000603000000000000" pitchFamily="2" charset="0"/>
                <a:ea typeface="AGMomster" panose="02000603000000000000" pitchFamily="2" charset="0"/>
              </a:rPr>
              <a:t>Se</a:t>
            </a:r>
            <a:r>
              <a:rPr lang="es-ES" sz="3600" b="1" dirty="0">
                <a:ln w="10160">
                  <a:solidFill>
                    <a:sysClr val="windowText" lastClr="000000"/>
                  </a:solidFill>
                  <a:prstDash val="solid"/>
                </a:ln>
                <a:solidFill>
                  <a:srgbClr val="0000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GMomster" panose="02000603000000000000" pitchFamily="2" charset="0"/>
                <a:ea typeface="AGMomster" panose="02000603000000000000" pitchFamily="2" charset="0"/>
              </a:rPr>
              <a:t>ño</a:t>
            </a:r>
            <a:r>
              <a:rPr lang="es-ES" sz="3600" b="1" dirty="0">
                <a:ln w="10160">
                  <a:solidFill>
                    <a:sysClr val="windowText" lastClr="000000"/>
                  </a:solidFill>
                  <a:prstDash val="solid"/>
                </a:ln>
                <a:solidFill>
                  <a:srgbClr val="FF3399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GMomster" panose="02000603000000000000" pitchFamily="2" charset="0"/>
                <a:ea typeface="AGMomster" panose="02000603000000000000" pitchFamily="2" charset="0"/>
              </a:rPr>
              <a:t>ra</a:t>
            </a:r>
            <a:r>
              <a:rPr lang="es-ES" sz="3600" b="1" dirty="0">
                <a:ln w="10160">
                  <a:solidFill>
                    <a:sysClr val="windowText" lastClr="000000"/>
                  </a:solidFill>
                  <a:prstDash val="solid"/>
                </a:ln>
                <a:solidFill>
                  <a:srgbClr val="00FF99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GMomster" panose="02000603000000000000" pitchFamily="2" charset="0"/>
                <a:ea typeface="AGMomster" panose="02000603000000000000" pitchFamily="2" charset="0"/>
              </a:rPr>
              <a:t> De </a:t>
            </a:r>
          </a:p>
          <a:p>
            <a:pPr algn="ctr"/>
            <a:r>
              <a:rPr lang="es-ES" sz="3600" b="1" dirty="0">
                <a:ln w="10160">
                  <a:solidFill>
                    <a:sysClr val="windowText" lastClr="000000"/>
                  </a:solidFill>
                  <a:prstDash val="solid"/>
                </a:ln>
                <a:solidFill>
                  <a:srgbClr val="66FF33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GMomster" panose="02000603000000000000" pitchFamily="2" charset="0"/>
                <a:ea typeface="AGMomster" panose="02000603000000000000" pitchFamily="2" charset="0"/>
              </a:rPr>
              <a:t>La</a:t>
            </a:r>
            <a:r>
              <a:rPr lang="es-ES" sz="3600" b="1" dirty="0">
                <a:ln w="10160">
                  <a:solidFill>
                    <a:sysClr val="windowText" lastClr="000000"/>
                  </a:solidFill>
                  <a:prstDash val="solid"/>
                </a:ln>
                <a:solidFill>
                  <a:srgbClr val="FF660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GMomster" panose="02000603000000000000" pitchFamily="2" charset="0"/>
                <a:ea typeface="AGMomster" panose="02000603000000000000" pitchFamily="2" charset="0"/>
              </a:rPr>
              <a:t> </a:t>
            </a:r>
            <a:r>
              <a:rPr lang="es-ES" sz="3600" b="1" dirty="0">
                <a:ln w="10160">
                  <a:solidFill>
                    <a:sysClr val="windowText" lastClr="000000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GMomster" panose="02000603000000000000" pitchFamily="2" charset="0"/>
                <a:ea typeface="AGMomster" panose="02000603000000000000" pitchFamily="2" charset="0"/>
              </a:rPr>
              <a:t>A</a:t>
            </a:r>
            <a:r>
              <a:rPr lang="es-ES" sz="3600" b="1" dirty="0">
                <a:ln w="10160">
                  <a:solidFill>
                    <a:sysClr val="windowText" lastClr="000000"/>
                  </a:solidFill>
                  <a:prstDash val="solid"/>
                </a:ln>
                <a:solidFill>
                  <a:srgbClr val="0000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GMomster" panose="02000603000000000000" pitchFamily="2" charset="0"/>
                <a:ea typeface="AGMomster" panose="02000603000000000000" pitchFamily="2" charset="0"/>
              </a:rPr>
              <a:t>sun</a:t>
            </a:r>
            <a:r>
              <a:rPr lang="es-ES" sz="3600" b="1" dirty="0">
                <a:ln w="10160">
                  <a:solidFill>
                    <a:sysClr val="windowText" lastClr="000000"/>
                  </a:solidFill>
                  <a:prstDash val="solid"/>
                </a:ln>
                <a:solidFill>
                  <a:srgbClr val="FF3399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GMomster" panose="02000603000000000000" pitchFamily="2" charset="0"/>
                <a:ea typeface="AGMomster" panose="02000603000000000000" pitchFamily="2" charset="0"/>
              </a:rPr>
              <a:t>ci</a:t>
            </a:r>
            <a:r>
              <a:rPr lang="es-ES" sz="3600" b="1" dirty="0">
                <a:ln w="10160">
                  <a:solidFill>
                    <a:sysClr val="windowText" lastClr="000000"/>
                  </a:solidFill>
                  <a:prstDash val="solid"/>
                </a:ln>
                <a:solidFill>
                  <a:srgbClr val="00FF99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GMomster" panose="02000603000000000000" pitchFamily="2" charset="0"/>
                <a:ea typeface="AGMomster" panose="02000603000000000000" pitchFamily="2" charset="0"/>
              </a:rPr>
              <a:t>ón</a:t>
            </a:r>
            <a:r>
              <a:rPr lang="es-ES" sz="3600" b="1" dirty="0">
                <a:ln w="10160">
                  <a:solidFill>
                    <a:sysClr val="windowText" lastClr="000000"/>
                  </a:solidFill>
                  <a:prstDash val="solid"/>
                </a:ln>
                <a:solidFill>
                  <a:srgbClr val="FF660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GMomster" panose="02000603000000000000" pitchFamily="2" charset="0"/>
                <a:ea typeface="AGMomster" panose="02000603000000000000" pitchFamily="2" charset="0"/>
              </a:rPr>
              <a:t> ”</a:t>
            </a:r>
            <a:endParaRPr lang="es-PE" sz="3600" dirty="0">
              <a:solidFill>
                <a:srgbClr val="FF6600"/>
              </a:solidFill>
              <a:latin typeface="AGMomster" panose="02000603000000000000" pitchFamily="2" charset="0"/>
              <a:ea typeface="AGMomster" panose="02000603000000000000" pitchFamily="2" charset="0"/>
            </a:endParaRPr>
          </a:p>
        </p:txBody>
      </p:sp>
      <p:sp>
        <p:nvSpPr>
          <p:cNvPr id="14" name="Rectángulo 13"/>
          <p:cNvSpPr/>
          <p:nvPr/>
        </p:nvSpPr>
        <p:spPr>
          <a:xfrm>
            <a:off x="3490293" y="4414437"/>
            <a:ext cx="18473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endParaRPr lang="es-PE" sz="3200" b="1" dirty="0">
              <a:latin typeface="AGCashMeOusside" panose="02000603000000000000" pitchFamily="2" charset="0"/>
              <a:ea typeface="AGCashMeOusside" panose="02000603000000000000" pitchFamily="2" charset="0"/>
            </a:endParaRPr>
          </a:p>
        </p:txBody>
      </p:sp>
      <p:sp>
        <p:nvSpPr>
          <p:cNvPr id="17" name="Rectángulo 16"/>
          <p:cNvSpPr/>
          <p:nvPr/>
        </p:nvSpPr>
        <p:spPr>
          <a:xfrm>
            <a:off x="3582657" y="4414437"/>
            <a:ext cx="18473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endParaRPr lang="es-PE" sz="4000" dirty="0">
              <a:solidFill>
                <a:schemeClr val="bg1"/>
              </a:solidFill>
              <a:latin typeface="AGThatsANoFromMe" panose="02000603000000000000" pitchFamily="2" charset="0"/>
              <a:ea typeface="AGThatsANoFromMe" panose="02000603000000000000" pitchFamily="2" charset="0"/>
            </a:endParaRPr>
          </a:p>
        </p:txBody>
      </p:sp>
      <p:sp>
        <p:nvSpPr>
          <p:cNvPr id="18" name="Rectángulo 17"/>
          <p:cNvSpPr/>
          <p:nvPr/>
        </p:nvSpPr>
        <p:spPr>
          <a:xfrm>
            <a:off x="856308" y="4612020"/>
            <a:ext cx="4700326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" sz="2800" b="1" dirty="0">
                <a:ln w="10160">
                  <a:solidFill>
                    <a:sysClr val="windowText" lastClr="000000"/>
                  </a:solidFill>
                  <a:prstDash val="solid"/>
                </a:ln>
                <a:latin typeface="AGCashMeOusside" panose="02000603000000000000" pitchFamily="2" charset="0"/>
                <a:ea typeface="AGCashMeOusside" panose="02000603000000000000" pitchFamily="2" charset="0"/>
              </a:rPr>
              <a:t>Se hace presente en esta </a:t>
            </a:r>
          </a:p>
          <a:p>
            <a:pPr algn="ctr"/>
            <a:r>
              <a:rPr lang="es-ES" sz="2800" b="1" dirty="0">
                <a:ln w="10160">
                  <a:solidFill>
                    <a:sysClr val="windowText" lastClr="000000"/>
                  </a:solidFill>
                  <a:prstDash val="solid"/>
                </a:ln>
                <a:latin typeface="AGCashMeOusside" panose="02000603000000000000" pitchFamily="2" charset="0"/>
                <a:ea typeface="AGCashMeOusside" panose="02000603000000000000" pitchFamily="2" charset="0"/>
              </a:rPr>
              <a:t>Fecha especial por la</a:t>
            </a:r>
          </a:p>
          <a:p>
            <a:pPr algn="ctr"/>
            <a:r>
              <a:rPr lang="es-ES" sz="2800" b="1" dirty="0">
                <a:ln w="10160">
                  <a:solidFill>
                    <a:sysClr val="windowText" lastClr="000000"/>
                  </a:solidFill>
                  <a:prstDash val="solid"/>
                </a:ln>
                <a:latin typeface="AGCashMeOusside" panose="02000603000000000000" pitchFamily="2" charset="0"/>
                <a:ea typeface="AGCashMeOusside" panose="02000603000000000000" pitchFamily="2" charset="0"/>
              </a:rPr>
              <a:t>Gran labor que cumples</a:t>
            </a:r>
          </a:p>
        </p:txBody>
      </p:sp>
      <p:pic>
        <p:nvPicPr>
          <p:cNvPr id="15" name="Picture 16" descr="https://i.pinimg.com/564x/e0/df/80/e0df804d373f109e4160b15b341ee2ce.jpg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>
                        <a14:foregroundMark x1="89520" y1="31579" x2="78508" y2="52791"/>
                        <a14:foregroundMark x1="78508" y1="27592" x2="88099" y2="54067"/>
                        <a14:foregroundMark x1="93250" y1="39234" x2="93250" y2="51515"/>
                        <a14:foregroundMark x1="93961" y1="54705" x2="95027" y2="68421"/>
                        <a14:foregroundMark x1="87211" y1="58692" x2="88632" y2="77193"/>
                        <a14:foregroundMark x1="81350" y1="30303" x2="43517" y2="42105"/>
                        <a14:foregroundMark x1="78508" y1="34769" x2="38188" y2="39234"/>
                        <a14:foregroundMark x1="59680" y1="45614" x2="52931" y2="40032"/>
                        <a14:foregroundMark x1="41208" y1="25518" x2="50266" y2="25518"/>
                        <a14:foregroundMark x1="11901" y1="87400" x2="71758" y2="90271"/>
                        <a14:foregroundMark x1="75311" y1="88038" x2="11901" y2="92026"/>
                        <a14:foregroundMark x1="83304" y1="51675" x2="85258" y2="56778"/>
                        <a14:foregroundMark x1="42806" y1="21691" x2="37833" y2="2775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1494" y="1611679"/>
            <a:ext cx="4356534" cy="4799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80CDE996-0987-4AB6-9A5F-9405446776E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802" b="97426" l="3056" r="98056">
                        <a14:foregroundMark x1="82083" y1="29344" x2="83194" y2="22394"/>
                        <a14:foregroundMark x1="79861" y1="16988" x2="91213" y2="11729"/>
                        <a14:foregroundMark x1="91838" y1="10819" x2="83750" y2="9910"/>
                        <a14:foregroundMark x1="83750" y1="9910" x2="79444" y2="24067"/>
                        <a14:foregroundMark x1="79444" y1="24067" x2="90139" y2="12355"/>
                        <a14:foregroundMark x1="65694" y1="4505" x2="75417" y2="3346"/>
                        <a14:foregroundMark x1="75417" y1="3346" x2="74583" y2="3732"/>
                        <a14:foregroundMark x1="72778" y1="3475" x2="72778" y2="3475"/>
                        <a14:foregroundMark x1="56250" y1="4505" x2="48750" y2="3218"/>
                        <a14:foregroundMark x1="48750" y1="3218" x2="33333" y2="5148"/>
                        <a14:foregroundMark x1="33333" y1="5148" x2="23472" y2="1802"/>
                        <a14:foregroundMark x1="23472" y1="1802" x2="15668" y2="4248"/>
                        <a14:foregroundMark x1="15419" y1="4429" x2="18333" y2="3732"/>
                        <a14:foregroundMark x1="10139" y1="48005" x2="7778" y2="55084"/>
                        <a14:foregroundMark x1="7778" y1="55084" x2="3056" y2="61261"/>
                        <a14:foregroundMark x1="3056" y1="61261" x2="833" y2="68726"/>
                        <a14:foregroundMark x1="833" y1="68726" x2="8333" y2="83012"/>
                        <a14:foregroundMark x1="8333" y1="83012" x2="21111" y2="90476"/>
                        <a14:foregroundMark x1="21111" y1="90476" x2="40000" y2="92921"/>
                        <a14:foregroundMark x1="40000" y1="92921" x2="47639" y2="96139"/>
                        <a14:foregroundMark x1="47639" y1="96139" x2="55556" y2="95238"/>
                        <a14:foregroundMark x1="55556" y1="95238" x2="62500" y2="91506"/>
                        <a14:foregroundMark x1="62500" y1="91506" x2="80139" y2="89060"/>
                        <a14:foregroundMark x1="80139" y1="89060" x2="94028" y2="80180"/>
                        <a14:foregroundMark x1="94028" y1="80180" x2="98472" y2="71815"/>
                        <a14:foregroundMark x1="98472" y1="71815" x2="98056" y2="64607"/>
                        <a14:foregroundMark x1="88521" y1="41047" x2="85972" y2="34749"/>
                        <a14:foregroundMark x1="98056" y1="64607" x2="90833" y2="46761"/>
                        <a14:foregroundMark x1="85972" y1="34749" x2="85972" y2="34620"/>
                        <a14:foregroundMark x1="59306" y1="92664" x2="51250" y2="96010"/>
                        <a14:foregroundMark x1="51250" y1="96010" x2="43750" y2="93694"/>
                        <a14:foregroundMark x1="43750" y1="93694" x2="41250" y2="92149"/>
                        <a14:foregroundMark x1="5972" y1="54826" x2="1528" y2="68340"/>
                        <a14:foregroundMark x1="1528" y1="68340" x2="3194" y2="76834"/>
                        <a14:foregroundMark x1="3194" y1="76834" x2="6667" y2="79794"/>
                        <a14:foregroundMark x1="49583" y1="97426" x2="50972" y2="97426"/>
                        <a14:foregroundMark x1="74583" y1="7979" x2="66389" y2="11969"/>
                        <a14:foregroundMark x1="66389" y1="11969" x2="32917" y2="12870"/>
                        <a14:foregroundMark x1="32917" y1="12870" x2="59583" y2="13514"/>
                        <a14:foregroundMark x1="59583" y1="13514" x2="37917" y2="26512"/>
                        <a14:foregroundMark x1="67361" y1="18404" x2="42083" y2="23552"/>
                        <a14:foregroundMark x1="42083" y1="23552" x2="57917" y2="15187"/>
                        <a14:foregroundMark x1="57917" y1="15187" x2="32083" y2="12484"/>
                        <a14:foregroundMark x1="32083" y1="12484" x2="39028" y2="17889"/>
                        <a14:foregroundMark x1="21250" y1="12484" x2="22639" y2="16860"/>
                        <a14:foregroundMark x1="23194" y1="20077" x2="23056" y2="23552"/>
                        <a14:foregroundMark x1="45000" y1="25997" x2="58611" y2="22909"/>
                        <a14:foregroundMark x1="58611" y1="22909" x2="51667" y2="27799"/>
                        <a14:foregroundMark x1="51667" y1="27799" x2="45417" y2="23037"/>
                        <a14:foregroundMark x1="45417" y1="23037" x2="51944" y2="7336"/>
                        <a14:foregroundMark x1="51944" y1="7336" x2="57778" y2="9910"/>
                        <a14:foregroundMark x1="47778" y1="6564" x2="38889" y2="9524"/>
                        <a14:foregroundMark x1="38889" y1="9524" x2="48472" y2="8366"/>
                        <a14:foregroundMark x1="48472" y1="8366" x2="48889" y2="8366"/>
                        <a14:foregroundMark x1="76250" y1="11840" x2="75972" y2="21879"/>
                        <a14:foregroundMark x1="75972" y1="21879" x2="74306" y2="2574"/>
                        <a14:foregroundMark x1="74306" y1="2574" x2="75417" y2="15959"/>
                        <a14:foregroundMark x1="80417" y1="44015" x2="80417" y2="44015"/>
                        <a14:foregroundMark x1="80417" y1="44015" x2="80417" y2="44015"/>
                        <a14:backgroundMark x1="89028" y1="40927" x2="89861" y2="43887"/>
                        <a14:backgroundMark x1="89861" y1="45045" x2="91389" y2="46332"/>
                        <a14:backgroundMark x1="89861" y1="44659" x2="89861" y2="44659"/>
                        <a14:backgroundMark x1="91250" y1="47362" x2="88472" y2="40541"/>
                        <a14:backgroundMark x1="91667" y1="48005" x2="91111" y2="46718"/>
                        <a14:backgroundMark x1="92222" y1="10039" x2="91806" y2="10553"/>
                        <a14:backgroundMark x1="92083" y1="11326" x2="92778" y2="11068"/>
                        <a14:backgroundMark x1="91667" y1="11068" x2="92222" y2="11068"/>
                        <a14:backgroundMark x1="14722" y1="4247" x2="15139" y2="4633"/>
                      </a14:backgroundRemoval>
                    </a14:imgEffect>
                    <a14:imgEffect>
                      <a14:artisticMark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6121" y="99659"/>
            <a:ext cx="849042" cy="801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91048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250"/>
                            </p:stCondLst>
                            <p:childTnLst>
                              <p:par>
                                <p:cTn id="11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10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250"/>
                            </p:stCondLst>
                            <p:childTnLst>
                              <p:par>
                                <p:cTn id="1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10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250"/>
                            </p:stCondLst>
                            <p:childTnLst>
                              <p:par>
                                <p:cTn id="19" presetID="34" presetClass="emph" presetSubtype="0" fill="hold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9"/>
                                    </p:cond>
                                  </p:end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2.16356E-6 3.7037E-7 L 2.16356E-6 -0.07222 " pathEditMode="relative" rAng="0" ptsTypes="AA">
                                      <p:cBhvr>
                                        <p:cTn id="20" dur="625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611"/>
                                    </p:animMotion>
                                    <p:animRot by="1500000">
                                      <p:cBhvr>
                                        <p:cTn id="21" dur="31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22" dur="313" fill="hold">
                                          <p:stCondLst>
                                            <p:cond delay="313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23" dur="313" fill="hold">
                                          <p:stCondLst>
                                            <p:cond delay="625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24" dur="313" fill="hold">
                                          <p:stCondLst>
                                            <p:cond delay="938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501"/>
                            </p:stCondLst>
                            <p:childTnLst>
                              <p:par>
                                <p:cTn id="26" presetID="16" presetClass="entr" presetSubtype="21" fill="hold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10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501"/>
                            </p:stCondLst>
                            <p:childTnLst>
                              <p:par>
                                <p:cTn id="3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125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6751"/>
                            </p:stCondLst>
                            <p:childTnLst>
                              <p:par>
                                <p:cTn id="3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125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8001"/>
                            </p:stCondLst>
                            <p:childTnLst>
                              <p:par>
                                <p:cTn id="3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125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9251"/>
                            </p:stCondLst>
                            <p:childTnLst>
                              <p:par>
                                <p:cTn id="42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36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139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415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415" tmFilter="0, 0; 0.125,0.2665; 0.25,0.4; 0.375,0.465; 0.5,0.5;  0.625,0.535; 0.75,0.6; 0.875,0.7335; 1,1">
                                          <p:stCondLst>
                                            <p:cond delay="415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207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3" tmFilter="0, 0; 0.125,0.2665; 0.25,0.4; 0.375,0.465; 0.5,0.5;  0.625,0.535; 0.75,0.6; 0.875,0.7335; 1,1">
                                          <p:stCondLst>
                                            <p:cond delay="1035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0" dur="16">
                                          <p:stCondLst>
                                            <p:cond delay="40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1" dur="104" decel="50000">
                                          <p:stCondLst>
                                            <p:cond delay="423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2" dur="16">
                                          <p:stCondLst>
                                            <p:cond delay="82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3" dur="104" decel="50000">
                                          <p:stCondLst>
                                            <p:cond delay="83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4" dur="16">
                                          <p:stCondLst>
                                            <p:cond delay="102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5" dur="104" decel="50000">
                                          <p:stCondLst>
                                            <p:cond delay="104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6" dur="16">
                                          <p:stCondLst>
                                            <p:cond delay="113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7" dur="104" decel="50000">
                                          <p:stCondLst>
                                            <p:cond delay="114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6" y="0"/>
            <a:ext cx="10401301" cy="6858000"/>
          </a:xfrm>
          <a:prstGeom prst="rect">
            <a:avLst/>
          </a:prstGeom>
        </p:spPr>
      </p:pic>
      <p:sp>
        <p:nvSpPr>
          <p:cNvPr id="27" name="Rectángulo 26"/>
          <p:cNvSpPr/>
          <p:nvPr/>
        </p:nvSpPr>
        <p:spPr>
          <a:xfrm rot="20868578">
            <a:off x="990166" y="1553338"/>
            <a:ext cx="3807656" cy="4791401"/>
          </a:xfrm>
          <a:prstGeom prst="rect">
            <a:avLst/>
          </a:prstGeom>
          <a:solidFill>
            <a:srgbClr val="CC66FF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5" name="Rectángulo 14"/>
          <p:cNvSpPr/>
          <p:nvPr/>
        </p:nvSpPr>
        <p:spPr>
          <a:xfrm>
            <a:off x="6147823" y="2468599"/>
            <a:ext cx="3082419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MX" sz="4400" dirty="0">
                <a:ln>
                  <a:solidFill>
                    <a:schemeClr val="tx1"/>
                  </a:solidFill>
                </a:ln>
                <a:effectLst>
                  <a:glow rad="101600">
                    <a:schemeClr val="bg1"/>
                  </a:glow>
                </a:effectLst>
                <a:latin typeface="AGCashMeOusside" panose="02000603000000000000" pitchFamily="2" charset="0"/>
                <a:ea typeface="AGCashMeOusside" panose="02000603000000000000" pitchFamily="2" charset="0"/>
              </a:rPr>
              <a:t>es dejar</a:t>
            </a:r>
          </a:p>
          <a:p>
            <a:pPr algn="ctr"/>
            <a:r>
              <a:rPr lang="es-MX" sz="4400" b="1" dirty="0">
                <a:ln>
                  <a:solidFill>
                    <a:schemeClr val="tx1"/>
                  </a:solidFill>
                </a:ln>
                <a:effectLst>
                  <a:glow rad="101600">
                    <a:schemeClr val="bg1"/>
                  </a:glow>
                </a:effectLst>
                <a:latin typeface="AGCashMeOusside" panose="02000603000000000000" pitchFamily="2" charset="0"/>
                <a:ea typeface="AGCashMeOusside" panose="02000603000000000000" pitchFamily="2" charset="0"/>
              </a:rPr>
              <a:t>huella en</a:t>
            </a:r>
          </a:p>
          <a:p>
            <a:pPr algn="ctr"/>
            <a:r>
              <a:rPr lang="es-MX" sz="4400" b="1" dirty="0">
                <a:ln>
                  <a:solidFill>
                    <a:schemeClr val="tx1"/>
                  </a:solidFill>
                </a:ln>
                <a:effectLst>
                  <a:glow rad="101600">
                    <a:schemeClr val="bg1"/>
                  </a:glow>
                </a:effectLst>
                <a:latin typeface="AGCashMeOusside" panose="02000603000000000000" pitchFamily="2" charset="0"/>
                <a:ea typeface="AGCashMeOusside" panose="02000603000000000000" pitchFamily="2" charset="0"/>
              </a:rPr>
              <a:t>la vida de</a:t>
            </a:r>
          </a:p>
          <a:p>
            <a:pPr algn="ctr"/>
            <a:r>
              <a:rPr lang="es-MX" sz="4400" b="1" dirty="0">
                <a:ln>
                  <a:solidFill>
                    <a:schemeClr val="tx1"/>
                  </a:solidFill>
                </a:ln>
                <a:effectLst>
                  <a:glow rad="101600">
                    <a:schemeClr val="bg1"/>
                  </a:glow>
                </a:effectLst>
                <a:latin typeface="AGCashMeOusside" panose="02000603000000000000" pitchFamily="2" charset="0"/>
                <a:ea typeface="AGCashMeOusside" panose="02000603000000000000" pitchFamily="2" charset="0"/>
              </a:rPr>
              <a:t>Otras</a:t>
            </a:r>
          </a:p>
          <a:p>
            <a:pPr algn="ctr"/>
            <a:r>
              <a:rPr lang="es-MX" sz="4400" b="1" dirty="0">
                <a:ln>
                  <a:solidFill>
                    <a:schemeClr val="tx1"/>
                  </a:solidFill>
                </a:ln>
                <a:effectLst>
                  <a:glow rad="101600">
                    <a:schemeClr val="bg1"/>
                  </a:glow>
                </a:effectLst>
                <a:latin typeface="AGCashMeOusside" panose="02000603000000000000" pitchFamily="2" charset="0"/>
                <a:ea typeface="AGCashMeOusside" panose="02000603000000000000" pitchFamily="2" charset="0"/>
              </a:rPr>
              <a:t>personas</a:t>
            </a:r>
          </a:p>
        </p:txBody>
      </p:sp>
      <p:sp>
        <p:nvSpPr>
          <p:cNvPr id="17" name="Rectángulo 16"/>
          <p:cNvSpPr/>
          <p:nvPr/>
        </p:nvSpPr>
        <p:spPr>
          <a:xfrm rot="20896362">
            <a:off x="1649913" y="5509251"/>
            <a:ext cx="336342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MX" sz="3600" b="1" dirty="0">
                <a:latin typeface="AGThatsANoFromMe" panose="02000603000000000000" pitchFamily="2" charset="0"/>
                <a:ea typeface="AGThatsANoFromMe" panose="02000603000000000000" pitchFamily="2" charset="0"/>
              </a:rPr>
              <a:t>MARIA VICENTE </a:t>
            </a: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C4C4EA04-27A8-4CB5-AF98-B6FCFE3C3E84}"/>
              </a:ext>
            </a:extLst>
          </p:cNvPr>
          <p:cNvSpPr/>
          <p:nvPr/>
        </p:nvSpPr>
        <p:spPr>
          <a:xfrm>
            <a:off x="5605061" y="2110442"/>
            <a:ext cx="3904897" cy="1044981"/>
          </a:xfrm>
          <a:prstGeom prst="rect">
            <a:avLst/>
          </a:prstGeom>
          <a:noFill/>
        </p:spPr>
        <p:txBody>
          <a:bodyPr spcFirstLastPara="1" wrap="none" lIns="91440" tIns="45720" rIns="91440" bIns="45720" numCol="1">
            <a:prstTxWarp prst="textArchUp">
              <a:avLst/>
            </a:prstTxWarp>
            <a:spAutoFit/>
          </a:bodyPr>
          <a:lstStyle/>
          <a:p>
            <a:pPr algn="ctr"/>
            <a:r>
              <a:rPr lang="es-ES" sz="6600" b="1" dirty="0">
                <a:ln w="12700">
                  <a:solidFill>
                    <a:schemeClr val="tx1"/>
                  </a:solidFill>
                  <a:prstDash val="solid"/>
                </a:ln>
                <a:solidFill>
                  <a:srgbClr val="FFFF00"/>
                </a:solidFill>
                <a:latin typeface="AGMomster" panose="02000603000000000000" pitchFamily="2" charset="0"/>
                <a:ea typeface="AGMomster" panose="02000603000000000000" pitchFamily="2" charset="0"/>
              </a:rPr>
              <a:t>enseñar</a:t>
            </a:r>
          </a:p>
        </p:txBody>
      </p:sp>
      <p:pic>
        <p:nvPicPr>
          <p:cNvPr id="20" name="Picture 2" descr="Pincel amarillo línea acuarela pintada | Foto Gratis">
            <a:extLst>
              <a:ext uri="{FF2B5EF4-FFF2-40B4-BE49-F238E27FC236}">
                <a16:creationId xmlns:a16="http://schemas.microsoft.com/office/drawing/2014/main" id="{68D0B936-3666-43CF-8A60-EEDF79057A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04" b="89936" l="9904" r="94089"/>
                    </a14:imgEffect>
                    <a14:imgEffect>
                      <a14:artisticMarker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7184" b="36269"/>
          <a:stretch/>
        </p:blipFill>
        <p:spPr bwMode="auto">
          <a:xfrm>
            <a:off x="4442667" y="5832416"/>
            <a:ext cx="5961807" cy="869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CuadroTexto 18">
            <a:extLst>
              <a:ext uri="{FF2B5EF4-FFF2-40B4-BE49-F238E27FC236}">
                <a16:creationId xmlns:a16="http://schemas.microsoft.com/office/drawing/2014/main" id="{A179660C-A11A-4001-90BE-30BC0498AE32}"/>
              </a:ext>
            </a:extLst>
          </p:cNvPr>
          <p:cNvSpPr txBox="1"/>
          <p:nvPr/>
        </p:nvSpPr>
        <p:spPr>
          <a:xfrm>
            <a:off x="4974909" y="5384346"/>
            <a:ext cx="5428246" cy="1005759"/>
          </a:xfrm>
          <a:prstGeom prst="rect">
            <a:avLst/>
          </a:prstGeom>
          <a:noFill/>
        </p:spPr>
        <p:txBody>
          <a:bodyPr wrap="square" rtlCol="0">
            <a:prstTxWarp prst="textArchDown">
              <a:avLst/>
            </a:prstTxWarp>
            <a:spAutoFit/>
          </a:bodyPr>
          <a:lstStyle/>
          <a:p>
            <a:pPr algn="ctr"/>
            <a:r>
              <a:rPr lang="es-PE" sz="4000" dirty="0">
                <a:ln w="34925">
                  <a:solidFill>
                    <a:schemeClr val="tx1"/>
                  </a:solidFill>
                </a:ln>
                <a:latin typeface="AGCashMeOusside" panose="02000603000000000000" pitchFamily="2" charset="0"/>
                <a:ea typeface="AGCashMeOusside" panose="02000603000000000000" pitchFamily="2" charset="0"/>
              </a:rPr>
              <a:t>Gracias Maestros(as) Asuncionistas </a:t>
            </a:r>
          </a:p>
        </p:txBody>
      </p:sp>
      <p:sp>
        <p:nvSpPr>
          <p:cNvPr id="21" name="Rectángulo 20"/>
          <p:cNvSpPr/>
          <p:nvPr/>
        </p:nvSpPr>
        <p:spPr>
          <a:xfrm rot="20868578">
            <a:off x="1234430" y="1957224"/>
            <a:ext cx="3116465" cy="3424588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5DDD824-765D-4111-AAC0-30F649CE9A6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55981">
            <a:off x="1230613" y="1949514"/>
            <a:ext cx="3108134" cy="3423850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D2AD337C-AB46-490B-B429-E26947B7266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802" b="97426" l="3056" r="98056">
                        <a14:foregroundMark x1="82083" y1="29344" x2="83194" y2="22394"/>
                        <a14:foregroundMark x1="79861" y1="16988" x2="91213" y2="11729"/>
                        <a14:foregroundMark x1="91838" y1="10819" x2="83750" y2="9910"/>
                        <a14:foregroundMark x1="83750" y1="9910" x2="79444" y2="24067"/>
                        <a14:foregroundMark x1="79444" y1="24067" x2="90139" y2="12355"/>
                        <a14:foregroundMark x1="65694" y1="4505" x2="75417" y2="3346"/>
                        <a14:foregroundMark x1="75417" y1="3346" x2="74583" y2="3732"/>
                        <a14:foregroundMark x1="72778" y1="3475" x2="72778" y2="3475"/>
                        <a14:foregroundMark x1="56250" y1="4505" x2="48750" y2="3218"/>
                        <a14:foregroundMark x1="48750" y1="3218" x2="33333" y2="5148"/>
                        <a14:foregroundMark x1="33333" y1="5148" x2="23472" y2="1802"/>
                        <a14:foregroundMark x1="23472" y1="1802" x2="15668" y2="4248"/>
                        <a14:foregroundMark x1="15419" y1="4429" x2="18333" y2="3732"/>
                        <a14:foregroundMark x1="10139" y1="48005" x2="7778" y2="55084"/>
                        <a14:foregroundMark x1="7778" y1="55084" x2="3056" y2="61261"/>
                        <a14:foregroundMark x1="3056" y1="61261" x2="833" y2="68726"/>
                        <a14:foregroundMark x1="833" y1="68726" x2="8333" y2="83012"/>
                        <a14:foregroundMark x1="8333" y1="83012" x2="21111" y2="90476"/>
                        <a14:foregroundMark x1="21111" y1="90476" x2="40000" y2="92921"/>
                        <a14:foregroundMark x1="40000" y1="92921" x2="47639" y2="96139"/>
                        <a14:foregroundMark x1="47639" y1="96139" x2="55556" y2="95238"/>
                        <a14:foregroundMark x1="55556" y1="95238" x2="62500" y2="91506"/>
                        <a14:foregroundMark x1="62500" y1="91506" x2="80139" y2="89060"/>
                        <a14:foregroundMark x1="80139" y1="89060" x2="94028" y2="80180"/>
                        <a14:foregroundMark x1="94028" y1="80180" x2="98472" y2="71815"/>
                        <a14:foregroundMark x1="98472" y1="71815" x2="98056" y2="64607"/>
                        <a14:foregroundMark x1="88521" y1="41047" x2="85972" y2="34749"/>
                        <a14:foregroundMark x1="98056" y1="64607" x2="90833" y2="46761"/>
                        <a14:foregroundMark x1="85972" y1="34749" x2="85972" y2="34620"/>
                        <a14:foregroundMark x1="59306" y1="92664" x2="51250" y2="96010"/>
                        <a14:foregroundMark x1="51250" y1="96010" x2="43750" y2="93694"/>
                        <a14:foregroundMark x1="43750" y1="93694" x2="41250" y2="92149"/>
                        <a14:foregroundMark x1="5972" y1="54826" x2="1528" y2="68340"/>
                        <a14:foregroundMark x1="1528" y1="68340" x2="3194" y2="76834"/>
                        <a14:foregroundMark x1="3194" y1="76834" x2="6667" y2="79794"/>
                        <a14:foregroundMark x1="49583" y1="97426" x2="50972" y2="97426"/>
                        <a14:foregroundMark x1="74583" y1="7979" x2="66389" y2="11969"/>
                        <a14:foregroundMark x1="66389" y1="11969" x2="32917" y2="12870"/>
                        <a14:foregroundMark x1="32917" y1="12870" x2="59583" y2="13514"/>
                        <a14:foregroundMark x1="59583" y1="13514" x2="37917" y2="26512"/>
                        <a14:foregroundMark x1="67361" y1="18404" x2="42083" y2="23552"/>
                        <a14:foregroundMark x1="42083" y1="23552" x2="57917" y2="15187"/>
                        <a14:foregroundMark x1="57917" y1="15187" x2="32083" y2="12484"/>
                        <a14:foregroundMark x1="32083" y1="12484" x2="39028" y2="17889"/>
                        <a14:foregroundMark x1="21250" y1="12484" x2="22639" y2="16860"/>
                        <a14:foregroundMark x1="23194" y1="20077" x2="23056" y2="23552"/>
                        <a14:foregroundMark x1="45000" y1="25997" x2="58611" y2="22909"/>
                        <a14:foregroundMark x1="58611" y1="22909" x2="51667" y2="27799"/>
                        <a14:foregroundMark x1="51667" y1="27799" x2="45417" y2="23037"/>
                        <a14:foregroundMark x1="45417" y1="23037" x2="51944" y2="7336"/>
                        <a14:foregroundMark x1="51944" y1="7336" x2="57778" y2="9910"/>
                        <a14:foregroundMark x1="47778" y1="6564" x2="38889" y2="9524"/>
                        <a14:foregroundMark x1="38889" y1="9524" x2="48472" y2="8366"/>
                        <a14:foregroundMark x1="48472" y1="8366" x2="48889" y2="8366"/>
                        <a14:foregroundMark x1="76250" y1="11840" x2="75972" y2="21879"/>
                        <a14:foregroundMark x1="75972" y1="21879" x2="74306" y2="2574"/>
                        <a14:foregroundMark x1="74306" y1="2574" x2="75417" y2="15959"/>
                        <a14:foregroundMark x1="80417" y1="44015" x2="80417" y2="44015"/>
                        <a14:foregroundMark x1="80417" y1="44015" x2="80417" y2="44015"/>
                        <a14:backgroundMark x1="89028" y1="40927" x2="89861" y2="43887"/>
                        <a14:backgroundMark x1="89861" y1="45045" x2="91389" y2="46332"/>
                        <a14:backgroundMark x1="89861" y1="44659" x2="89861" y2="44659"/>
                        <a14:backgroundMark x1="91250" y1="47362" x2="88472" y2="40541"/>
                        <a14:backgroundMark x1="91667" y1="48005" x2="91111" y2="46718"/>
                        <a14:backgroundMark x1="92222" y1="10039" x2="91806" y2="10553"/>
                        <a14:backgroundMark x1="92083" y1="11326" x2="92778" y2="11068"/>
                        <a14:backgroundMark x1="91667" y1="11068" x2="92222" y2="11068"/>
                        <a14:backgroundMark x1="14722" y1="4247" x2="15139" y2="4633"/>
                      </a14:backgroundRemoval>
                    </a14:imgEffect>
                    <a14:imgEffect>
                      <a14:artisticMark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6121" y="99659"/>
            <a:ext cx="849042" cy="801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661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1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250"/>
                            </p:stCondLst>
                            <p:childTnLst>
                              <p:par>
                                <p:cTn id="2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250"/>
                            </p:stCondLst>
                            <p:childTnLst>
                              <p:par>
                                <p:cTn id="3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250"/>
                            </p:stCondLst>
                            <p:childTnLst>
                              <p:par>
                                <p:cTn id="3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6250"/>
                            </p:stCondLst>
                            <p:childTnLst>
                              <p:par>
                                <p:cTn id="4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7250"/>
                            </p:stCondLst>
                            <p:childTnLst>
                              <p:par>
                                <p:cTn id="4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8250"/>
                            </p:stCondLst>
                            <p:childTnLst>
                              <p:par>
                                <p:cTn id="54" presetID="50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" y="0"/>
            <a:ext cx="10401301" cy="6858000"/>
          </a:xfrm>
          <a:prstGeom prst="rect">
            <a:avLst/>
          </a:prstGeom>
        </p:spPr>
      </p:pic>
      <p:grpSp>
        <p:nvGrpSpPr>
          <p:cNvPr id="11" name="Grupo 10"/>
          <p:cNvGrpSpPr/>
          <p:nvPr/>
        </p:nvGrpSpPr>
        <p:grpSpPr>
          <a:xfrm>
            <a:off x="1044896" y="1724388"/>
            <a:ext cx="3757272" cy="4632971"/>
            <a:chOff x="1034204" y="1584717"/>
            <a:chExt cx="4058393" cy="4753191"/>
          </a:xfrm>
        </p:grpSpPr>
        <p:sp>
          <p:nvSpPr>
            <p:cNvPr id="12" name="Rectángulo 11"/>
            <p:cNvSpPr/>
            <p:nvPr/>
          </p:nvSpPr>
          <p:spPr>
            <a:xfrm rot="20868578">
              <a:off x="1034204" y="1584717"/>
              <a:ext cx="4058393" cy="4753191"/>
            </a:xfrm>
            <a:prstGeom prst="rect">
              <a:avLst/>
            </a:prstGeom>
            <a:solidFill>
              <a:srgbClr val="FF6600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14" name="Rectángulo 13"/>
            <p:cNvSpPr/>
            <p:nvPr/>
          </p:nvSpPr>
          <p:spPr>
            <a:xfrm rot="20868578">
              <a:off x="1202779" y="1923240"/>
              <a:ext cx="3569517" cy="3401272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</p:grpSp>
      <p:pic>
        <p:nvPicPr>
          <p:cNvPr id="3076" name="Picture 4" descr="https://i.pinimg.com/564x/8a/0e/9d/8a0e9d541513d1316dca3482ef17725b.jp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51" b="95086" l="2837" r="89894">
                        <a14:foregroundMark x1="50177" y1="75799" x2="50532" y2="92998"/>
                        <a14:foregroundMark x1="79965" y1="73710" x2="80142" y2="92752"/>
                        <a14:foregroundMark x1="77837" y1="73833" x2="77837" y2="86241"/>
                        <a14:foregroundMark x1="82270" y1="85995" x2="82270" y2="93366"/>
                        <a14:foregroundMark x1="59220" y1="89435" x2="64716" y2="89435"/>
                        <a14:foregroundMark x1="38298" y1="87592" x2="62411" y2="91892"/>
                        <a14:foregroundMark x1="54610" y1="92998" x2="65780" y2="92260"/>
                        <a14:foregroundMark x1="18262" y1="92752" x2="18262" y2="92752"/>
                        <a14:foregroundMark x1="81383" y1="54423" x2="73404" y2="6658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9916" y="3348259"/>
            <a:ext cx="2521527" cy="3639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upo 14"/>
          <p:cNvGrpSpPr/>
          <p:nvPr/>
        </p:nvGrpSpPr>
        <p:grpSpPr>
          <a:xfrm rot="1698928">
            <a:off x="5656022" y="1780012"/>
            <a:ext cx="3660849" cy="4617131"/>
            <a:chOff x="1034204" y="1584717"/>
            <a:chExt cx="4058393" cy="4753191"/>
          </a:xfrm>
        </p:grpSpPr>
        <p:sp>
          <p:nvSpPr>
            <p:cNvPr id="16" name="Rectángulo 15"/>
            <p:cNvSpPr/>
            <p:nvPr/>
          </p:nvSpPr>
          <p:spPr>
            <a:xfrm rot="20868578">
              <a:off x="1034204" y="1584717"/>
              <a:ext cx="4058393" cy="4753191"/>
            </a:xfrm>
            <a:prstGeom prst="rect">
              <a:avLst/>
            </a:prstGeom>
            <a:solidFill>
              <a:srgbClr val="FFFF00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17" name="Rectángulo 16"/>
            <p:cNvSpPr/>
            <p:nvPr/>
          </p:nvSpPr>
          <p:spPr>
            <a:xfrm rot="20868578">
              <a:off x="1202779" y="1923240"/>
              <a:ext cx="3569517" cy="3401272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</p:grpSp>
      <p:pic>
        <p:nvPicPr>
          <p:cNvPr id="3074" name="Picture 2" descr="https://i.pinimg.com/564x/c1/a2/2d/c1a22d4432ee857a614835fdb18aa531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177" r="99291">
                        <a14:foregroundMark x1="25709" y1="23317" x2="51064" y2="31671"/>
                        <a14:foregroundMark x1="46277" y1="28928" x2="35284" y2="2917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3162" y="4104699"/>
            <a:ext cx="2005734" cy="2852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4" descr="https://i.pinimg.com/564x/dd/11/98/dd119827ac41e50a84c625e417026c3b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2958" b="100000" l="0" r="97518">
                        <a14:foregroundMark x1="55851" y1="24118" x2="43617" y2="35154"/>
                        <a14:foregroundMark x1="51241" y1="27304" x2="62589" y2="70307"/>
                        <a14:foregroundMark x1="64184" y1="40159" x2="74645" y2="48009"/>
                        <a14:foregroundMark x1="88475" y1="25370" x2="88475" y2="25370"/>
                        <a14:foregroundMark x1="82979" y1="21388" x2="82979" y2="21388"/>
                        <a14:foregroundMark x1="36170" y1="37770" x2="10638" y2="51536"/>
                        <a14:foregroundMark x1="34043" y1="39932" x2="37766" y2="67122"/>
                        <a14:foregroundMark x1="34397" y1="55518" x2="29078" y2="72127"/>
                        <a14:foregroundMark x1="30319" y1="61661" x2="25177" y2="65984"/>
                        <a14:foregroundMark x1="58333" y1="61433" x2="59220" y2="72469"/>
                        <a14:foregroundMark x1="67199" y1="60637" x2="67553" y2="64960"/>
                        <a14:foregroundMark x1="33688" y1="37998" x2="10638" y2="50398"/>
                        <a14:foregroundMark x1="31028" y1="39135" x2="13475" y2="43914"/>
                        <a14:foregroundMark x1="34043" y1="41297" x2="41135" y2="44824"/>
                        <a14:foregroundMark x1="7624" y1="51763" x2="14007" y2="56314"/>
                        <a14:foregroundMark x1="17199" y1="44255" x2="9752" y2="4800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3522" y="1686359"/>
            <a:ext cx="1943119" cy="3028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Rectángulo 35"/>
          <p:cNvSpPr/>
          <p:nvPr/>
        </p:nvSpPr>
        <p:spPr>
          <a:xfrm rot="20896362">
            <a:off x="1288025" y="5493998"/>
            <a:ext cx="423415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MX" sz="3600" b="1" dirty="0">
                <a:latin typeface="AGThatsANoFromMe" panose="02000603000000000000" pitchFamily="2" charset="0"/>
                <a:ea typeface="AGThatsANoFromMe" panose="02000603000000000000" pitchFamily="2" charset="0"/>
              </a:rPr>
              <a:t>FREDDY RAMOS </a:t>
            </a:r>
          </a:p>
        </p:txBody>
      </p:sp>
      <p:sp>
        <p:nvSpPr>
          <p:cNvPr id="38" name="Rectángulo 37"/>
          <p:cNvSpPr/>
          <p:nvPr/>
        </p:nvSpPr>
        <p:spPr>
          <a:xfrm rot="1056361">
            <a:off x="5394977" y="5522251"/>
            <a:ext cx="329320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MX" sz="3600" b="1" dirty="0">
                <a:latin typeface="AGThatsANoFromMe" panose="02000603000000000000" pitchFamily="2" charset="0"/>
                <a:ea typeface="AGThatsANoFromMe" panose="02000603000000000000" pitchFamily="2" charset="0"/>
              </a:rPr>
              <a:t>PILAR CUZCANO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6CAC7743-1EC3-4ABB-B526-587752EC83F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18405">
            <a:off x="5890068" y="2117390"/>
            <a:ext cx="3335138" cy="3327009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4650E977-6CD9-4050-8209-C7F9A005F8D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81485">
            <a:off x="1218469" y="2058988"/>
            <a:ext cx="3265940" cy="3289002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A561A3F9-EAAB-4E65-A99D-9F82F5A1F452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802" b="97426" l="3056" r="98056">
                        <a14:foregroundMark x1="82083" y1="29344" x2="83194" y2="22394"/>
                        <a14:foregroundMark x1="79861" y1="16988" x2="91213" y2="11729"/>
                        <a14:foregroundMark x1="91838" y1="10819" x2="83750" y2="9910"/>
                        <a14:foregroundMark x1="83750" y1="9910" x2="79444" y2="24067"/>
                        <a14:foregroundMark x1="79444" y1="24067" x2="90139" y2="12355"/>
                        <a14:foregroundMark x1="65694" y1="4505" x2="75417" y2="3346"/>
                        <a14:foregroundMark x1="75417" y1="3346" x2="74583" y2="3732"/>
                        <a14:foregroundMark x1="72778" y1="3475" x2="72778" y2="3475"/>
                        <a14:foregroundMark x1="56250" y1="4505" x2="48750" y2="3218"/>
                        <a14:foregroundMark x1="48750" y1="3218" x2="33333" y2="5148"/>
                        <a14:foregroundMark x1="33333" y1="5148" x2="23472" y2="1802"/>
                        <a14:foregroundMark x1="23472" y1="1802" x2="15668" y2="4248"/>
                        <a14:foregroundMark x1="15419" y1="4429" x2="18333" y2="3732"/>
                        <a14:foregroundMark x1="10139" y1="48005" x2="7778" y2="55084"/>
                        <a14:foregroundMark x1="7778" y1="55084" x2="3056" y2="61261"/>
                        <a14:foregroundMark x1="3056" y1="61261" x2="833" y2="68726"/>
                        <a14:foregroundMark x1="833" y1="68726" x2="8333" y2="83012"/>
                        <a14:foregroundMark x1="8333" y1="83012" x2="21111" y2="90476"/>
                        <a14:foregroundMark x1="21111" y1="90476" x2="40000" y2="92921"/>
                        <a14:foregroundMark x1="40000" y1="92921" x2="47639" y2="96139"/>
                        <a14:foregroundMark x1="47639" y1="96139" x2="55556" y2="95238"/>
                        <a14:foregroundMark x1="55556" y1="95238" x2="62500" y2="91506"/>
                        <a14:foregroundMark x1="62500" y1="91506" x2="80139" y2="89060"/>
                        <a14:foregroundMark x1="80139" y1="89060" x2="94028" y2="80180"/>
                        <a14:foregroundMark x1="94028" y1="80180" x2="98472" y2="71815"/>
                        <a14:foregroundMark x1="98472" y1="71815" x2="98056" y2="64607"/>
                        <a14:foregroundMark x1="88521" y1="41047" x2="85972" y2="34749"/>
                        <a14:foregroundMark x1="98056" y1="64607" x2="90833" y2="46761"/>
                        <a14:foregroundMark x1="85972" y1="34749" x2="85972" y2="34620"/>
                        <a14:foregroundMark x1="59306" y1="92664" x2="51250" y2="96010"/>
                        <a14:foregroundMark x1="51250" y1="96010" x2="43750" y2="93694"/>
                        <a14:foregroundMark x1="43750" y1="93694" x2="41250" y2="92149"/>
                        <a14:foregroundMark x1="5972" y1="54826" x2="1528" y2="68340"/>
                        <a14:foregroundMark x1="1528" y1="68340" x2="3194" y2="76834"/>
                        <a14:foregroundMark x1="3194" y1="76834" x2="6667" y2="79794"/>
                        <a14:foregroundMark x1="49583" y1="97426" x2="50972" y2="97426"/>
                        <a14:foregroundMark x1="74583" y1="7979" x2="66389" y2="11969"/>
                        <a14:foregroundMark x1="66389" y1="11969" x2="32917" y2="12870"/>
                        <a14:foregroundMark x1="32917" y1="12870" x2="59583" y2="13514"/>
                        <a14:foregroundMark x1="59583" y1="13514" x2="37917" y2="26512"/>
                        <a14:foregroundMark x1="67361" y1="18404" x2="42083" y2="23552"/>
                        <a14:foregroundMark x1="42083" y1="23552" x2="57917" y2="15187"/>
                        <a14:foregroundMark x1="57917" y1="15187" x2="32083" y2="12484"/>
                        <a14:foregroundMark x1="32083" y1="12484" x2="39028" y2="17889"/>
                        <a14:foregroundMark x1="21250" y1="12484" x2="22639" y2="16860"/>
                        <a14:foregroundMark x1="23194" y1="20077" x2="23056" y2="23552"/>
                        <a14:foregroundMark x1="45000" y1="25997" x2="58611" y2="22909"/>
                        <a14:foregroundMark x1="58611" y1="22909" x2="51667" y2="27799"/>
                        <a14:foregroundMark x1="51667" y1="27799" x2="45417" y2="23037"/>
                        <a14:foregroundMark x1="45417" y1="23037" x2="51944" y2="7336"/>
                        <a14:foregroundMark x1="51944" y1="7336" x2="57778" y2="9910"/>
                        <a14:foregroundMark x1="47778" y1="6564" x2="38889" y2="9524"/>
                        <a14:foregroundMark x1="38889" y1="9524" x2="48472" y2="8366"/>
                        <a14:foregroundMark x1="48472" y1="8366" x2="48889" y2="8366"/>
                        <a14:foregroundMark x1="76250" y1="11840" x2="75972" y2="21879"/>
                        <a14:foregroundMark x1="75972" y1="21879" x2="74306" y2="2574"/>
                        <a14:foregroundMark x1="74306" y1="2574" x2="75417" y2="15959"/>
                        <a14:foregroundMark x1="80417" y1="44015" x2="80417" y2="44015"/>
                        <a14:foregroundMark x1="80417" y1="44015" x2="80417" y2="44015"/>
                        <a14:backgroundMark x1="89028" y1="40927" x2="89861" y2="43887"/>
                        <a14:backgroundMark x1="89861" y1="45045" x2="91389" y2="46332"/>
                        <a14:backgroundMark x1="89861" y1="44659" x2="89861" y2="44659"/>
                        <a14:backgroundMark x1="91250" y1="47362" x2="88472" y2="40541"/>
                        <a14:backgroundMark x1="91667" y1="48005" x2="91111" y2="46718"/>
                        <a14:backgroundMark x1="92222" y1="10039" x2="91806" y2="10553"/>
                        <a14:backgroundMark x1="92083" y1="11326" x2="92778" y2="11068"/>
                        <a14:backgroundMark x1="91667" y1="11068" x2="92222" y2="11068"/>
                        <a14:backgroundMark x1="14722" y1="4247" x2="15139" y2="4633"/>
                      </a14:backgroundRemoval>
                    </a14:imgEffect>
                    <a14:imgEffect>
                      <a14:artisticMark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6121" y="99659"/>
            <a:ext cx="849042" cy="801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7286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00"/>
                            </p:stCondLst>
                            <p:childTnLst>
                              <p:par>
                                <p:cTn id="25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1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6" y="0"/>
            <a:ext cx="10401301" cy="6858000"/>
          </a:xfrm>
          <a:prstGeom prst="rect">
            <a:avLst/>
          </a:prstGeom>
        </p:spPr>
      </p:pic>
      <p:grpSp>
        <p:nvGrpSpPr>
          <p:cNvPr id="12" name="Grupo 11"/>
          <p:cNvGrpSpPr/>
          <p:nvPr/>
        </p:nvGrpSpPr>
        <p:grpSpPr>
          <a:xfrm>
            <a:off x="1067206" y="1724387"/>
            <a:ext cx="3757272" cy="4632971"/>
            <a:chOff x="1034204" y="1584717"/>
            <a:chExt cx="4058393" cy="4753191"/>
          </a:xfrm>
        </p:grpSpPr>
        <p:sp>
          <p:nvSpPr>
            <p:cNvPr id="14" name="Rectángulo 13"/>
            <p:cNvSpPr/>
            <p:nvPr/>
          </p:nvSpPr>
          <p:spPr>
            <a:xfrm rot="20868578">
              <a:off x="1034204" y="1584717"/>
              <a:ext cx="4058393" cy="4753191"/>
            </a:xfrm>
            <a:prstGeom prst="rect">
              <a:avLst/>
            </a:prstGeom>
            <a:solidFill>
              <a:srgbClr val="FF3399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15" name="Rectángulo 14"/>
            <p:cNvSpPr/>
            <p:nvPr/>
          </p:nvSpPr>
          <p:spPr>
            <a:xfrm rot="20868578">
              <a:off x="1202779" y="1923240"/>
              <a:ext cx="3569517" cy="3401272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</p:grpSp>
      <p:grpSp>
        <p:nvGrpSpPr>
          <p:cNvPr id="16" name="Grupo 15"/>
          <p:cNvGrpSpPr/>
          <p:nvPr/>
        </p:nvGrpSpPr>
        <p:grpSpPr>
          <a:xfrm rot="1698928">
            <a:off x="5659743" y="1781641"/>
            <a:ext cx="3660849" cy="4617131"/>
            <a:chOff x="1034204" y="1584717"/>
            <a:chExt cx="4058393" cy="4753191"/>
          </a:xfrm>
        </p:grpSpPr>
        <p:sp>
          <p:nvSpPr>
            <p:cNvPr id="17" name="Rectángulo 16"/>
            <p:cNvSpPr/>
            <p:nvPr/>
          </p:nvSpPr>
          <p:spPr>
            <a:xfrm rot="20868578">
              <a:off x="1034204" y="1584717"/>
              <a:ext cx="4058393" cy="4753191"/>
            </a:xfrm>
            <a:prstGeom prst="rect">
              <a:avLst/>
            </a:prstGeom>
            <a:solidFill>
              <a:srgbClr val="66FF33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18" name="Rectángulo 17"/>
            <p:cNvSpPr/>
            <p:nvPr/>
          </p:nvSpPr>
          <p:spPr>
            <a:xfrm rot="20868578">
              <a:off x="1202779" y="1923240"/>
              <a:ext cx="3569517" cy="3401272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</p:grpSp>
      <p:sp>
        <p:nvSpPr>
          <p:cNvPr id="35" name="Rectángulo 34"/>
          <p:cNvSpPr/>
          <p:nvPr/>
        </p:nvSpPr>
        <p:spPr>
          <a:xfrm rot="1056361">
            <a:off x="5254993" y="5290044"/>
            <a:ext cx="346752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MX" sz="3200" b="1" dirty="0">
                <a:latin typeface="AGThatsANoFromMe" panose="02000603000000000000" pitchFamily="2" charset="0"/>
                <a:ea typeface="AGThatsANoFromMe" panose="02000603000000000000" pitchFamily="2" charset="0"/>
              </a:rPr>
              <a:t>GUILLERMO SUCACAHUA</a:t>
            </a:r>
          </a:p>
        </p:txBody>
      </p:sp>
      <p:sp>
        <p:nvSpPr>
          <p:cNvPr id="36" name="Rectángulo 35"/>
          <p:cNvSpPr/>
          <p:nvPr/>
        </p:nvSpPr>
        <p:spPr>
          <a:xfrm rot="20896362">
            <a:off x="1479165" y="5476940"/>
            <a:ext cx="360008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MX" sz="3200" b="1" dirty="0">
                <a:latin typeface="AGThatsANoFromMe" panose="02000603000000000000" pitchFamily="2" charset="0"/>
                <a:ea typeface="AGThatsANoFromMe" panose="02000603000000000000" pitchFamily="2" charset="0"/>
              </a:rPr>
              <a:t>GLORIA FRANCO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A8D7165-E8ED-4151-BB3E-10B6FB7919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74656">
            <a:off x="5982822" y="2125649"/>
            <a:ext cx="3205148" cy="3279396"/>
          </a:xfrm>
          <a:prstGeom prst="rect">
            <a:avLst/>
          </a:prstGeom>
        </p:spPr>
      </p:pic>
      <p:pic>
        <p:nvPicPr>
          <p:cNvPr id="2050" name="Picture 2" descr="https://i.pinimg.com/564x/d1/f6/c7/d1f6c7a38aeb9e564a6405c08cf15085.jpg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9639" r="98394">
                        <a14:foregroundMark x1="54217" y1="34293" x2="46988" y2="3501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3489" y="3719662"/>
            <a:ext cx="1911927" cy="3060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A2CF95BE-BC2C-423A-A6AA-13D87086DA0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54929">
            <a:off x="1244300" y="2045955"/>
            <a:ext cx="3262615" cy="3317718"/>
          </a:xfrm>
          <a:prstGeom prst="rect">
            <a:avLst/>
          </a:prstGeom>
        </p:spPr>
      </p:pic>
      <p:pic>
        <p:nvPicPr>
          <p:cNvPr id="2052" name="Picture 4" descr="https://i.pinimg.com/564x/a2/94/7c/a2947ccfb407e694b50cd3f309394a4b.jpg"/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100000" l="0" r="100000">
                        <a14:foregroundMark x1="57692" y1="30504" x2="38462" y2="4058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1921" y="4351088"/>
            <a:ext cx="2017985" cy="2660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https://i.pinimg.com/564x/7d/ae/6f/7dae6f28c918cfb02686392feb1a3c83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100000" l="0" r="100000">
                        <a14:foregroundMark x1="73404" y1="5572" x2="61879" y2="38095"/>
                        <a14:foregroundMark x1="40780" y1="9220" x2="82624" y2="31814"/>
                        <a14:foregroundMark x1="71986" y1="4965" x2="90780" y2="17123"/>
                        <a14:foregroundMark x1="61879" y1="26545" x2="54078" y2="2917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1977" y="1347790"/>
            <a:ext cx="1996146" cy="3493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8B0B6D16-5ED5-4609-9BF4-D75B32C60534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802" b="97426" l="3056" r="98056">
                        <a14:foregroundMark x1="82083" y1="29344" x2="83194" y2="22394"/>
                        <a14:foregroundMark x1="79861" y1="16988" x2="91213" y2="11729"/>
                        <a14:foregroundMark x1="91838" y1="10819" x2="83750" y2="9910"/>
                        <a14:foregroundMark x1="83750" y1="9910" x2="79444" y2="24067"/>
                        <a14:foregroundMark x1="79444" y1="24067" x2="90139" y2="12355"/>
                        <a14:foregroundMark x1="65694" y1="4505" x2="75417" y2="3346"/>
                        <a14:foregroundMark x1="75417" y1="3346" x2="74583" y2="3732"/>
                        <a14:foregroundMark x1="72778" y1="3475" x2="72778" y2="3475"/>
                        <a14:foregroundMark x1="56250" y1="4505" x2="48750" y2="3218"/>
                        <a14:foregroundMark x1="48750" y1="3218" x2="33333" y2="5148"/>
                        <a14:foregroundMark x1="33333" y1="5148" x2="23472" y2="1802"/>
                        <a14:foregroundMark x1="23472" y1="1802" x2="15668" y2="4248"/>
                        <a14:foregroundMark x1="15419" y1="4429" x2="18333" y2="3732"/>
                        <a14:foregroundMark x1="10139" y1="48005" x2="7778" y2="55084"/>
                        <a14:foregroundMark x1="7778" y1="55084" x2="3056" y2="61261"/>
                        <a14:foregroundMark x1="3056" y1="61261" x2="833" y2="68726"/>
                        <a14:foregroundMark x1="833" y1="68726" x2="8333" y2="83012"/>
                        <a14:foregroundMark x1="8333" y1="83012" x2="21111" y2="90476"/>
                        <a14:foregroundMark x1="21111" y1="90476" x2="40000" y2="92921"/>
                        <a14:foregroundMark x1="40000" y1="92921" x2="47639" y2="96139"/>
                        <a14:foregroundMark x1="47639" y1="96139" x2="55556" y2="95238"/>
                        <a14:foregroundMark x1="55556" y1="95238" x2="62500" y2="91506"/>
                        <a14:foregroundMark x1="62500" y1="91506" x2="80139" y2="89060"/>
                        <a14:foregroundMark x1="80139" y1="89060" x2="94028" y2="80180"/>
                        <a14:foregroundMark x1="94028" y1="80180" x2="98472" y2="71815"/>
                        <a14:foregroundMark x1="98472" y1="71815" x2="98056" y2="64607"/>
                        <a14:foregroundMark x1="88521" y1="41047" x2="85972" y2="34749"/>
                        <a14:foregroundMark x1="98056" y1="64607" x2="90833" y2="46761"/>
                        <a14:foregroundMark x1="85972" y1="34749" x2="85972" y2="34620"/>
                        <a14:foregroundMark x1="59306" y1="92664" x2="51250" y2="96010"/>
                        <a14:foregroundMark x1="51250" y1="96010" x2="43750" y2="93694"/>
                        <a14:foregroundMark x1="43750" y1="93694" x2="41250" y2="92149"/>
                        <a14:foregroundMark x1="5972" y1="54826" x2="1528" y2="68340"/>
                        <a14:foregroundMark x1="1528" y1="68340" x2="3194" y2="76834"/>
                        <a14:foregroundMark x1="3194" y1="76834" x2="6667" y2="79794"/>
                        <a14:foregroundMark x1="49583" y1="97426" x2="50972" y2="97426"/>
                        <a14:foregroundMark x1="74583" y1="7979" x2="66389" y2="11969"/>
                        <a14:foregroundMark x1="66389" y1="11969" x2="32917" y2="12870"/>
                        <a14:foregroundMark x1="32917" y1="12870" x2="59583" y2="13514"/>
                        <a14:foregroundMark x1="59583" y1="13514" x2="37917" y2="26512"/>
                        <a14:foregroundMark x1="67361" y1="18404" x2="42083" y2="23552"/>
                        <a14:foregroundMark x1="42083" y1="23552" x2="57917" y2="15187"/>
                        <a14:foregroundMark x1="57917" y1="15187" x2="32083" y2="12484"/>
                        <a14:foregroundMark x1="32083" y1="12484" x2="39028" y2="17889"/>
                        <a14:foregroundMark x1="21250" y1="12484" x2="22639" y2="16860"/>
                        <a14:foregroundMark x1="23194" y1="20077" x2="23056" y2="23552"/>
                        <a14:foregroundMark x1="45000" y1="25997" x2="58611" y2="22909"/>
                        <a14:foregroundMark x1="58611" y1="22909" x2="51667" y2="27799"/>
                        <a14:foregroundMark x1="51667" y1="27799" x2="45417" y2="23037"/>
                        <a14:foregroundMark x1="45417" y1="23037" x2="51944" y2="7336"/>
                        <a14:foregroundMark x1="51944" y1="7336" x2="57778" y2="9910"/>
                        <a14:foregroundMark x1="47778" y1="6564" x2="38889" y2="9524"/>
                        <a14:foregroundMark x1="38889" y1="9524" x2="48472" y2="8366"/>
                        <a14:foregroundMark x1="48472" y1="8366" x2="48889" y2="8366"/>
                        <a14:foregroundMark x1="76250" y1="11840" x2="75972" y2="21879"/>
                        <a14:foregroundMark x1="75972" y1="21879" x2="74306" y2="2574"/>
                        <a14:foregroundMark x1="74306" y1="2574" x2="75417" y2="15959"/>
                        <a14:foregroundMark x1="80417" y1="44015" x2="80417" y2="44015"/>
                        <a14:foregroundMark x1="80417" y1="44015" x2="80417" y2="44015"/>
                        <a14:backgroundMark x1="89028" y1="40927" x2="89861" y2="43887"/>
                        <a14:backgroundMark x1="89861" y1="45045" x2="91389" y2="46332"/>
                        <a14:backgroundMark x1="89861" y1="44659" x2="89861" y2="44659"/>
                        <a14:backgroundMark x1="91250" y1="47362" x2="88472" y2="40541"/>
                        <a14:backgroundMark x1="91667" y1="48005" x2="91111" y2="46718"/>
                        <a14:backgroundMark x1="92222" y1="10039" x2="91806" y2="10553"/>
                        <a14:backgroundMark x1="92083" y1="11326" x2="92778" y2="11068"/>
                        <a14:backgroundMark x1="91667" y1="11068" x2="92222" y2="11068"/>
                        <a14:backgroundMark x1="14722" y1="4247" x2="15139" y2="4633"/>
                      </a14:backgroundRemoval>
                    </a14:imgEffect>
                    <a14:imgEffect>
                      <a14:artisticMark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6121" y="99659"/>
            <a:ext cx="849042" cy="801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878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500"/>
                            </p:stCondLst>
                            <p:childTnLst>
                              <p:par>
                                <p:cTn id="27" presetID="42" presetClass="entr" presetSubtype="0" fill="hold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500"/>
                            </p:stCondLst>
                            <p:childTnLst>
                              <p:par>
                                <p:cTn id="33" presetID="2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500"/>
                            </p:stCondLst>
                            <p:childTnLst>
                              <p:par>
                                <p:cTn id="44" presetID="2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" y="0"/>
            <a:ext cx="10401301" cy="6858000"/>
          </a:xfrm>
          <a:prstGeom prst="rect">
            <a:avLst/>
          </a:prstGeom>
        </p:spPr>
      </p:pic>
      <p:pic>
        <p:nvPicPr>
          <p:cNvPr id="22" name="Imagen 2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233"/>
          <a:stretch/>
        </p:blipFill>
        <p:spPr>
          <a:xfrm>
            <a:off x="180337" y="1304231"/>
            <a:ext cx="7377173" cy="3891224"/>
          </a:xfrm>
          <a:prstGeom prst="rect">
            <a:avLst/>
          </a:prstGeom>
        </p:spPr>
      </p:pic>
      <p:sp>
        <p:nvSpPr>
          <p:cNvPr id="38" name="Rectángulo 37"/>
          <p:cNvSpPr/>
          <p:nvPr/>
        </p:nvSpPr>
        <p:spPr>
          <a:xfrm>
            <a:off x="1243486" y="2653721"/>
            <a:ext cx="5250873" cy="2369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MX" sz="4000" b="1" dirty="0">
                <a:latin typeface="AGCashMeOusside" panose="02000603000000000000" pitchFamily="2" charset="0"/>
                <a:ea typeface="AGCashMeOusside" panose="02000603000000000000" pitchFamily="2" charset="0"/>
              </a:rPr>
              <a:t>“</a:t>
            </a:r>
            <a:r>
              <a:rPr lang="es-MX" sz="3600" b="1" dirty="0">
                <a:latin typeface="AGCashMeOusside" panose="02000603000000000000" pitchFamily="2" charset="0"/>
                <a:ea typeface="AGCashMeOusside" panose="02000603000000000000" pitchFamily="2" charset="0"/>
              </a:rPr>
              <a:t>El mejor maestro es , el que </a:t>
            </a:r>
          </a:p>
          <a:p>
            <a:pPr algn="ctr"/>
            <a:r>
              <a:rPr lang="es-MX" sz="3600" b="1" dirty="0">
                <a:latin typeface="AGCashMeOusside" panose="02000603000000000000" pitchFamily="2" charset="0"/>
                <a:ea typeface="AGCashMeOusside" panose="02000603000000000000" pitchFamily="2" charset="0"/>
              </a:rPr>
              <a:t>enseña con</a:t>
            </a:r>
          </a:p>
          <a:p>
            <a:pPr algn="ctr"/>
            <a:r>
              <a:rPr lang="es-MX" sz="3600" b="1" dirty="0">
                <a:latin typeface="AGCashMeOusside" panose="02000603000000000000" pitchFamily="2" charset="0"/>
                <a:ea typeface="AGCashMeOusside" panose="02000603000000000000" pitchFamily="2" charset="0"/>
              </a:rPr>
              <a:t>Amor y dedicación”</a:t>
            </a:r>
          </a:p>
        </p:txBody>
      </p:sp>
      <p:pic>
        <p:nvPicPr>
          <p:cNvPr id="32" name="Picture 12" descr="https://i.pinimg.com/564x/d4/1d/f9/d41df962c5f98802b8b7bf3026bd37f5.jpg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547" b="100000" l="0" r="9911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0575" y="1828800"/>
            <a:ext cx="4143900" cy="5132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ángulo 1"/>
          <p:cNvSpPr/>
          <p:nvPr/>
        </p:nvSpPr>
        <p:spPr>
          <a:xfrm>
            <a:off x="1762244" y="5528962"/>
            <a:ext cx="4496744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8000" b="1" dirty="0">
                <a:ln>
                  <a:solidFill>
                    <a:schemeClr val="bg1"/>
                  </a:solidFill>
                </a:ln>
                <a:solidFill>
                  <a:schemeClr val="tx1">
                    <a:alpha val="93000"/>
                  </a:schemeClr>
                </a:solidFill>
                <a:latin typeface="AGThatsANoFromMe" panose="02000603000000000000" pitchFamily="2" charset="0"/>
                <a:ea typeface="AGThatsANoFromMe" panose="02000603000000000000" pitchFamily="2" charset="0"/>
              </a:rPr>
              <a:t>Y</a:t>
            </a:r>
            <a:r>
              <a:rPr lang="es-MX" sz="8000" b="1" dirty="0">
                <a:latin typeface="AGThatsANoFromMe" panose="02000603000000000000" pitchFamily="2" charset="0"/>
                <a:ea typeface="AGThatsANoFromMe" panose="02000603000000000000" pitchFamily="2" charset="0"/>
              </a:rPr>
              <a:t> </a:t>
            </a:r>
            <a:r>
              <a:rPr lang="es-MX" sz="8000" b="1" dirty="0">
                <a:ln>
                  <a:solidFill>
                    <a:schemeClr val="bg1"/>
                  </a:solidFill>
                </a:ln>
                <a:latin typeface="AGThatsANoFromMe" panose="02000603000000000000" pitchFamily="2" charset="0"/>
                <a:ea typeface="AGThatsANoFromMe" panose="02000603000000000000" pitchFamily="2" charset="0"/>
              </a:rPr>
              <a:t>eres Tú</a:t>
            </a:r>
            <a:endParaRPr lang="es-PE" sz="8000" dirty="0">
              <a:ln>
                <a:solidFill>
                  <a:schemeClr val="bg1"/>
                </a:solidFill>
              </a:ln>
              <a:latin typeface="AGThatsANoFromMe" panose="02000603000000000000" pitchFamily="2" charset="0"/>
              <a:ea typeface="AGThatsANoFromMe" panose="02000603000000000000" pitchFamily="2" charset="0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C8FEEDF5-22B1-4BB2-AE8D-DF7B5365A07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802" b="97426" l="3056" r="98056">
                        <a14:foregroundMark x1="82083" y1="29344" x2="83194" y2="22394"/>
                        <a14:foregroundMark x1="79861" y1="16988" x2="91213" y2="11729"/>
                        <a14:foregroundMark x1="91838" y1="10819" x2="83750" y2="9910"/>
                        <a14:foregroundMark x1="83750" y1="9910" x2="79444" y2="24067"/>
                        <a14:foregroundMark x1="79444" y1="24067" x2="90139" y2="12355"/>
                        <a14:foregroundMark x1="65694" y1="4505" x2="75417" y2="3346"/>
                        <a14:foregroundMark x1="75417" y1="3346" x2="74583" y2="3732"/>
                        <a14:foregroundMark x1="72778" y1="3475" x2="72778" y2="3475"/>
                        <a14:foregroundMark x1="56250" y1="4505" x2="48750" y2="3218"/>
                        <a14:foregroundMark x1="48750" y1="3218" x2="33333" y2="5148"/>
                        <a14:foregroundMark x1="33333" y1="5148" x2="23472" y2="1802"/>
                        <a14:foregroundMark x1="23472" y1="1802" x2="15668" y2="4248"/>
                        <a14:foregroundMark x1="15419" y1="4429" x2="18333" y2="3732"/>
                        <a14:foregroundMark x1="10139" y1="48005" x2="7778" y2="55084"/>
                        <a14:foregroundMark x1="7778" y1="55084" x2="3056" y2="61261"/>
                        <a14:foregroundMark x1="3056" y1="61261" x2="833" y2="68726"/>
                        <a14:foregroundMark x1="833" y1="68726" x2="8333" y2="83012"/>
                        <a14:foregroundMark x1="8333" y1="83012" x2="21111" y2="90476"/>
                        <a14:foregroundMark x1="21111" y1="90476" x2="40000" y2="92921"/>
                        <a14:foregroundMark x1="40000" y1="92921" x2="47639" y2="96139"/>
                        <a14:foregroundMark x1="47639" y1="96139" x2="55556" y2="95238"/>
                        <a14:foregroundMark x1="55556" y1="95238" x2="62500" y2="91506"/>
                        <a14:foregroundMark x1="62500" y1="91506" x2="80139" y2="89060"/>
                        <a14:foregroundMark x1="80139" y1="89060" x2="94028" y2="80180"/>
                        <a14:foregroundMark x1="94028" y1="80180" x2="98472" y2="71815"/>
                        <a14:foregroundMark x1="98472" y1="71815" x2="98056" y2="64607"/>
                        <a14:foregroundMark x1="88521" y1="41047" x2="85972" y2="34749"/>
                        <a14:foregroundMark x1="98056" y1="64607" x2="90833" y2="46761"/>
                        <a14:foregroundMark x1="85972" y1="34749" x2="85972" y2="34620"/>
                        <a14:foregroundMark x1="59306" y1="92664" x2="51250" y2="96010"/>
                        <a14:foregroundMark x1="51250" y1="96010" x2="43750" y2="93694"/>
                        <a14:foregroundMark x1="43750" y1="93694" x2="41250" y2="92149"/>
                        <a14:foregroundMark x1="5972" y1="54826" x2="1528" y2="68340"/>
                        <a14:foregroundMark x1="1528" y1="68340" x2="3194" y2="76834"/>
                        <a14:foregroundMark x1="3194" y1="76834" x2="6667" y2="79794"/>
                        <a14:foregroundMark x1="49583" y1="97426" x2="50972" y2="97426"/>
                        <a14:foregroundMark x1="74583" y1="7979" x2="66389" y2="11969"/>
                        <a14:foregroundMark x1="66389" y1="11969" x2="32917" y2="12870"/>
                        <a14:foregroundMark x1="32917" y1="12870" x2="59583" y2="13514"/>
                        <a14:foregroundMark x1="59583" y1="13514" x2="37917" y2="26512"/>
                        <a14:foregroundMark x1="67361" y1="18404" x2="42083" y2="23552"/>
                        <a14:foregroundMark x1="42083" y1="23552" x2="57917" y2="15187"/>
                        <a14:foregroundMark x1="57917" y1="15187" x2="32083" y2="12484"/>
                        <a14:foregroundMark x1="32083" y1="12484" x2="39028" y2="17889"/>
                        <a14:foregroundMark x1="21250" y1="12484" x2="22639" y2="16860"/>
                        <a14:foregroundMark x1="23194" y1="20077" x2="23056" y2="23552"/>
                        <a14:foregroundMark x1="45000" y1="25997" x2="58611" y2="22909"/>
                        <a14:foregroundMark x1="58611" y1="22909" x2="51667" y2="27799"/>
                        <a14:foregroundMark x1="51667" y1="27799" x2="45417" y2="23037"/>
                        <a14:foregroundMark x1="45417" y1="23037" x2="51944" y2="7336"/>
                        <a14:foregroundMark x1="51944" y1="7336" x2="57778" y2="9910"/>
                        <a14:foregroundMark x1="47778" y1="6564" x2="38889" y2="9524"/>
                        <a14:foregroundMark x1="38889" y1="9524" x2="48472" y2="8366"/>
                        <a14:foregroundMark x1="48472" y1="8366" x2="48889" y2="8366"/>
                        <a14:foregroundMark x1="76250" y1="11840" x2="75972" y2="21879"/>
                        <a14:foregroundMark x1="75972" y1="21879" x2="74306" y2="2574"/>
                        <a14:foregroundMark x1="74306" y1="2574" x2="75417" y2="15959"/>
                        <a14:foregroundMark x1="80417" y1="44015" x2="80417" y2="44015"/>
                        <a14:foregroundMark x1="80417" y1="44015" x2="80417" y2="44015"/>
                        <a14:backgroundMark x1="89028" y1="40927" x2="89861" y2="43887"/>
                        <a14:backgroundMark x1="89861" y1="45045" x2="91389" y2="46332"/>
                        <a14:backgroundMark x1="89861" y1="44659" x2="89861" y2="44659"/>
                        <a14:backgroundMark x1="91250" y1="47362" x2="88472" y2="40541"/>
                        <a14:backgroundMark x1="91667" y1="48005" x2="91111" y2="46718"/>
                        <a14:backgroundMark x1="92222" y1="10039" x2="91806" y2="10553"/>
                        <a14:backgroundMark x1="92083" y1="11326" x2="92778" y2="11068"/>
                        <a14:backgroundMark x1="91667" y1="11068" x2="92222" y2="11068"/>
                        <a14:backgroundMark x1="14722" y1="4247" x2="15139" y2="4633"/>
                      </a14:backgroundRemoval>
                    </a14:imgEffect>
                    <a14:imgEffect>
                      <a14:artisticMark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6121" y="99659"/>
            <a:ext cx="849042" cy="801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77564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250"/>
                            </p:stCondLst>
                            <p:childTnLst>
                              <p:par>
                                <p:cTn id="11" presetID="3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200" decel="100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200" decel="100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200" decel="100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200" decel="100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300" accel="1000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00" accel="1000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750"/>
                            </p:stCondLst>
                            <p:childTnLst>
                              <p:par>
                                <p:cTn id="20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00"/>
                            </p:stCondLst>
                            <p:childTnLst>
                              <p:par>
                                <p:cTn id="25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7" dur="1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6" y="0"/>
            <a:ext cx="10401301" cy="6858000"/>
          </a:xfrm>
          <a:prstGeom prst="rect">
            <a:avLst/>
          </a:prstGeom>
        </p:spPr>
      </p:pic>
      <p:grpSp>
        <p:nvGrpSpPr>
          <p:cNvPr id="14" name="Grupo 13"/>
          <p:cNvGrpSpPr/>
          <p:nvPr/>
        </p:nvGrpSpPr>
        <p:grpSpPr>
          <a:xfrm>
            <a:off x="1044896" y="1724388"/>
            <a:ext cx="3757272" cy="4632971"/>
            <a:chOff x="1034204" y="1584717"/>
            <a:chExt cx="4058393" cy="4753191"/>
          </a:xfrm>
        </p:grpSpPr>
        <p:sp>
          <p:nvSpPr>
            <p:cNvPr id="16" name="Rectángulo 15"/>
            <p:cNvSpPr/>
            <p:nvPr/>
          </p:nvSpPr>
          <p:spPr>
            <a:xfrm rot="20868578">
              <a:off x="1034204" y="1584717"/>
              <a:ext cx="4058393" cy="4753191"/>
            </a:xfrm>
            <a:prstGeom prst="rect">
              <a:avLst/>
            </a:prstGeom>
            <a:solidFill>
              <a:srgbClr val="00FF99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17" name="Rectángulo 16"/>
            <p:cNvSpPr/>
            <p:nvPr/>
          </p:nvSpPr>
          <p:spPr>
            <a:xfrm rot="20868578">
              <a:off x="1202779" y="1923240"/>
              <a:ext cx="3569517" cy="3401272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</p:grpSp>
      <p:grpSp>
        <p:nvGrpSpPr>
          <p:cNvPr id="19" name="Grupo 18"/>
          <p:cNvGrpSpPr/>
          <p:nvPr/>
        </p:nvGrpSpPr>
        <p:grpSpPr>
          <a:xfrm rot="1698928">
            <a:off x="5659743" y="1781641"/>
            <a:ext cx="3660849" cy="4617131"/>
            <a:chOff x="1034204" y="1584717"/>
            <a:chExt cx="4058393" cy="4753191"/>
          </a:xfrm>
        </p:grpSpPr>
        <p:sp>
          <p:nvSpPr>
            <p:cNvPr id="21" name="Rectángulo 20"/>
            <p:cNvSpPr/>
            <p:nvPr/>
          </p:nvSpPr>
          <p:spPr>
            <a:xfrm rot="20868578">
              <a:off x="1034204" y="1584717"/>
              <a:ext cx="4058393" cy="4753191"/>
            </a:xfrm>
            <a:prstGeom prst="rect">
              <a:avLst/>
            </a:prstGeom>
            <a:solidFill>
              <a:srgbClr val="9933FF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22" name="Rectángulo 21"/>
            <p:cNvSpPr/>
            <p:nvPr/>
          </p:nvSpPr>
          <p:spPr>
            <a:xfrm rot="20868578">
              <a:off x="1202779" y="1923240"/>
              <a:ext cx="3569517" cy="3401272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</p:grpSp>
      <p:sp>
        <p:nvSpPr>
          <p:cNvPr id="36" name="Rectángulo 35"/>
          <p:cNvSpPr/>
          <p:nvPr/>
        </p:nvSpPr>
        <p:spPr>
          <a:xfrm rot="20896362">
            <a:off x="1681174" y="5540029"/>
            <a:ext cx="330090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MX" sz="3200" b="1" dirty="0">
                <a:latin typeface="AGThatsANoFromMe" panose="02000603000000000000" pitchFamily="2" charset="0"/>
                <a:ea typeface="AGThatsANoFromMe" panose="02000603000000000000" pitchFamily="2" charset="0"/>
              </a:rPr>
              <a:t>ANGEL CARDENAS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751DF09-C279-4679-91E5-A8F8EDDC3C4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64972">
            <a:off x="1219052" y="2062914"/>
            <a:ext cx="3288126" cy="3333302"/>
          </a:xfrm>
          <a:prstGeom prst="rect">
            <a:avLst/>
          </a:prstGeom>
        </p:spPr>
      </p:pic>
      <p:sp>
        <p:nvSpPr>
          <p:cNvPr id="37" name="Rectángulo 36"/>
          <p:cNvSpPr/>
          <p:nvPr/>
        </p:nvSpPr>
        <p:spPr>
          <a:xfrm rot="1056361">
            <a:off x="5354550" y="5583806"/>
            <a:ext cx="33740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MX" sz="2800" b="1" dirty="0">
                <a:latin typeface="AGThatsANoFromMe" panose="02000603000000000000" pitchFamily="2" charset="0"/>
                <a:ea typeface="AGThatsANoFromMe" panose="02000603000000000000" pitchFamily="2" charset="0"/>
              </a:rPr>
              <a:t>MARGARITA VICENTE</a:t>
            </a:r>
          </a:p>
        </p:txBody>
      </p:sp>
      <p:pic>
        <p:nvPicPr>
          <p:cNvPr id="1030" name="Picture 6" descr="https://i.pinimg.com/564x/f1/c7/d9/f1c7d98e28cb7f090b751f1dc57aea59.jpg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40418" y1="40955" x2="71429" y2="40955"/>
                        <a14:foregroundMark x1="69338" y1="37186" x2="43554" y2="42462"/>
                        <a14:foregroundMark x1="66202" y1="91206" x2="76307" y2="85427"/>
                        <a14:foregroundMark x1="80836" y1="86935" x2="67247" y2="92714"/>
                        <a14:foregroundMark x1="47387" y1="95729" x2="26829" y2="9522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170217"/>
            <a:ext cx="1866836" cy="2588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ADD3B52E-ED28-4E86-974A-024F2E3FEF0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90589">
            <a:off x="5988597" y="2139014"/>
            <a:ext cx="3198434" cy="3272906"/>
          </a:xfrm>
          <a:prstGeom prst="rect">
            <a:avLst/>
          </a:prstGeom>
        </p:spPr>
      </p:pic>
      <p:pic>
        <p:nvPicPr>
          <p:cNvPr id="1028" name="Picture 4" descr="https://i.pinimg.com/564x/44/36/27/443627a419fc2d12ee2397a727c9b89a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540" b="99460" l="177" r="100000">
                        <a14:foregroundMark x1="40603" y1="26169" x2="69326" y2="29766"/>
                        <a14:foregroundMark x1="57979" y1="26888" x2="46631" y2="29496"/>
                        <a14:foregroundMark x1="36879" y1="59083" x2="42021" y2="636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4408" y="3776663"/>
            <a:ext cx="1538901" cy="3034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s://i.pinimg.com/564x/49/46/c8/4946c87d428963507fdad90324153f58.jpg"/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89931" l="9929" r="89894">
                        <a14:foregroundMark x1="50532" y1="28000" x2="57624" y2="50069"/>
                        <a14:foregroundMark x1="66489" y1="42207" x2="81383" y2="4262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3344" y="1176875"/>
            <a:ext cx="2406914" cy="3418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B091BAEB-9A2D-4B36-A4B1-9361F4387CC9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802" b="97426" l="3056" r="98056">
                        <a14:foregroundMark x1="82083" y1="29344" x2="83194" y2="22394"/>
                        <a14:foregroundMark x1="79861" y1="16988" x2="91213" y2="11729"/>
                        <a14:foregroundMark x1="91838" y1="10819" x2="83750" y2="9910"/>
                        <a14:foregroundMark x1="83750" y1="9910" x2="79444" y2="24067"/>
                        <a14:foregroundMark x1="79444" y1="24067" x2="90139" y2="12355"/>
                        <a14:foregroundMark x1="65694" y1="4505" x2="75417" y2="3346"/>
                        <a14:foregroundMark x1="75417" y1="3346" x2="74583" y2="3732"/>
                        <a14:foregroundMark x1="72778" y1="3475" x2="72778" y2="3475"/>
                        <a14:foregroundMark x1="56250" y1="4505" x2="48750" y2="3218"/>
                        <a14:foregroundMark x1="48750" y1="3218" x2="33333" y2="5148"/>
                        <a14:foregroundMark x1="33333" y1="5148" x2="23472" y2="1802"/>
                        <a14:foregroundMark x1="23472" y1="1802" x2="15668" y2="4248"/>
                        <a14:foregroundMark x1="15419" y1="4429" x2="18333" y2="3732"/>
                        <a14:foregroundMark x1="10139" y1="48005" x2="7778" y2="55084"/>
                        <a14:foregroundMark x1="7778" y1="55084" x2="3056" y2="61261"/>
                        <a14:foregroundMark x1="3056" y1="61261" x2="833" y2="68726"/>
                        <a14:foregroundMark x1="833" y1="68726" x2="8333" y2="83012"/>
                        <a14:foregroundMark x1="8333" y1="83012" x2="21111" y2="90476"/>
                        <a14:foregroundMark x1="21111" y1="90476" x2="40000" y2="92921"/>
                        <a14:foregroundMark x1="40000" y1="92921" x2="47639" y2="96139"/>
                        <a14:foregroundMark x1="47639" y1="96139" x2="55556" y2="95238"/>
                        <a14:foregroundMark x1="55556" y1="95238" x2="62500" y2="91506"/>
                        <a14:foregroundMark x1="62500" y1="91506" x2="80139" y2="89060"/>
                        <a14:foregroundMark x1="80139" y1="89060" x2="94028" y2="80180"/>
                        <a14:foregroundMark x1="94028" y1="80180" x2="98472" y2="71815"/>
                        <a14:foregroundMark x1="98472" y1="71815" x2="98056" y2="64607"/>
                        <a14:foregroundMark x1="88521" y1="41047" x2="85972" y2="34749"/>
                        <a14:foregroundMark x1="98056" y1="64607" x2="90833" y2="46761"/>
                        <a14:foregroundMark x1="85972" y1="34749" x2="85972" y2="34620"/>
                        <a14:foregroundMark x1="59306" y1="92664" x2="51250" y2="96010"/>
                        <a14:foregroundMark x1="51250" y1="96010" x2="43750" y2="93694"/>
                        <a14:foregroundMark x1="43750" y1="93694" x2="41250" y2="92149"/>
                        <a14:foregroundMark x1="5972" y1="54826" x2="1528" y2="68340"/>
                        <a14:foregroundMark x1="1528" y1="68340" x2="3194" y2="76834"/>
                        <a14:foregroundMark x1="3194" y1="76834" x2="6667" y2="79794"/>
                        <a14:foregroundMark x1="49583" y1="97426" x2="50972" y2="97426"/>
                        <a14:foregroundMark x1="74583" y1="7979" x2="66389" y2="11969"/>
                        <a14:foregroundMark x1="66389" y1="11969" x2="32917" y2="12870"/>
                        <a14:foregroundMark x1="32917" y1="12870" x2="59583" y2="13514"/>
                        <a14:foregroundMark x1="59583" y1="13514" x2="37917" y2="26512"/>
                        <a14:foregroundMark x1="67361" y1="18404" x2="42083" y2="23552"/>
                        <a14:foregroundMark x1="42083" y1="23552" x2="57917" y2="15187"/>
                        <a14:foregroundMark x1="57917" y1="15187" x2="32083" y2="12484"/>
                        <a14:foregroundMark x1="32083" y1="12484" x2="39028" y2="17889"/>
                        <a14:foregroundMark x1="21250" y1="12484" x2="22639" y2="16860"/>
                        <a14:foregroundMark x1="23194" y1="20077" x2="23056" y2="23552"/>
                        <a14:foregroundMark x1="45000" y1="25997" x2="58611" y2="22909"/>
                        <a14:foregroundMark x1="58611" y1="22909" x2="51667" y2="27799"/>
                        <a14:foregroundMark x1="51667" y1="27799" x2="45417" y2="23037"/>
                        <a14:foregroundMark x1="45417" y1="23037" x2="51944" y2="7336"/>
                        <a14:foregroundMark x1="51944" y1="7336" x2="57778" y2="9910"/>
                        <a14:foregroundMark x1="47778" y1="6564" x2="38889" y2="9524"/>
                        <a14:foregroundMark x1="38889" y1="9524" x2="48472" y2="8366"/>
                        <a14:foregroundMark x1="48472" y1="8366" x2="48889" y2="8366"/>
                        <a14:foregroundMark x1="76250" y1="11840" x2="75972" y2="21879"/>
                        <a14:foregroundMark x1="75972" y1="21879" x2="74306" y2="2574"/>
                        <a14:foregroundMark x1="74306" y1="2574" x2="75417" y2="15959"/>
                        <a14:foregroundMark x1="80417" y1="44015" x2="80417" y2="44015"/>
                        <a14:foregroundMark x1="80417" y1="44015" x2="80417" y2="44015"/>
                        <a14:backgroundMark x1="89028" y1="40927" x2="89861" y2="43887"/>
                        <a14:backgroundMark x1="89861" y1="45045" x2="91389" y2="46332"/>
                        <a14:backgroundMark x1="89861" y1="44659" x2="89861" y2="44659"/>
                        <a14:backgroundMark x1="91250" y1="47362" x2="88472" y2="40541"/>
                        <a14:backgroundMark x1="91667" y1="48005" x2="91111" y2="46718"/>
                        <a14:backgroundMark x1="92222" y1="10039" x2="91806" y2="10553"/>
                        <a14:backgroundMark x1="92083" y1="11326" x2="92778" y2="11068"/>
                        <a14:backgroundMark x1="91667" y1="11068" x2="92222" y2="11068"/>
                        <a14:backgroundMark x1="14722" y1="4247" x2="15139" y2="4633"/>
                      </a14:backgroundRemoval>
                    </a14:imgEffect>
                    <a14:imgEffect>
                      <a14:artisticMark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6121" y="99659"/>
            <a:ext cx="849042" cy="801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595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0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000"/>
                            </p:stCondLst>
                            <p:childTnLst>
                              <p:par>
                                <p:cTn id="3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0"/>
                            </p:stCondLst>
                            <p:childTnLst>
                              <p:par>
                                <p:cTn id="42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6000"/>
                            </p:stCondLst>
                            <p:childTnLst>
                              <p:par>
                                <p:cTn id="49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" y="0"/>
            <a:ext cx="10401301" cy="6858000"/>
          </a:xfrm>
          <a:prstGeom prst="rect">
            <a:avLst/>
          </a:prstGeom>
        </p:spPr>
      </p:pic>
      <p:pic>
        <p:nvPicPr>
          <p:cNvPr id="36" name="Imagen 35">
            <a:extLst>
              <a:ext uri="{FF2B5EF4-FFF2-40B4-BE49-F238E27FC236}">
                <a16:creationId xmlns:a16="http://schemas.microsoft.com/office/drawing/2014/main" id="{406EEEDA-BDA7-4210-8FA5-E8D9A2BB5B0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2897" y="4800374"/>
            <a:ext cx="1912326" cy="2066409"/>
          </a:xfrm>
          <a:prstGeom prst="rect">
            <a:avLst/>
          </a:prstGeom>
        </p:spPr>
      </p:pic>
      <p:pic>
        <p:nvPicPr>
          <p:cNvPr id="32" name="Imagen 31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3125" b="59505" l="43338" r="76281">
                        <a14:foregroundMark x1="44729" y1="57422" x2="75403" y2="56250"/>
                        <a14:foregroundMark x1="43924" y1="58203" x2="75988" y2="58724"/>
                        <a14:foregroundMark x1="72840" y1="58464" x2="76281" y2="58724"/>
                        <a14:backgroundMark x1="72914" y1="58854" x2="76135" y2="58854"/>
                      </a14:backgroundRemoval>
                    </a14:imgEffect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44741" t="46608" r="27313" b="38919"/>
          <a:stretch/>
        </p:blipFill>
        <p:spPr>
          <a:xfrm>
            <a:off x="0" y="3929063"/>
            <a:ext cx="10404475" cy="1058573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406EEEDA-BDA7-4210-8FA5-E8D9A2BB5B0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3883" y="4762330"/>
            <a:ext cx="1912326" cy="2066409"/>
          </a:xfrm>
          <a:prstGeom prst="rect">
            <a:avLst/>
          </a:prstGeom>
        </p:spPr>
      </p:pic>
      <p:pic>
        <p:nvPicPr>
          <p:cNvPr id="37" name="Imagen 36">
            <a:extLst>
              <a:ext uri="{FF2B5EF4-FFF2-40B4-BE49-F238E27FC236}">
                <a16:creationId xmlns:a16="http://schemas.microsoft.com/office/drawing/2014/main" id="{406EEEDA-BDA7-4210-8FA5-E8D9A2BB5B0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7998" y="4868357"/>
            <a:ext cx="1912326" cy="2066409"/>
          </a:xfrm>
          <a:prstGeom prst="rect">
            <a:avLst/>
          </a:prstGeom>
        </p:spPr>
      </p:pic>
      <p:pic>
        <p:nvPicPr>
          <p:cNvPr id="39" name="Imagen 38">
            <a:extLst>
              <a:ext uri="{FF2B5EF4-FFF2-40B4-BE49-F238E27FC236}">
                <a16:creationId xmlns:a16="http://schemas.microsoft.com/office/drawing/2014/main" id="{406EEEDA-BDA7-4210-8FA5-E8D9A2BB5B0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3771" y="4921987"/>
            <a:ext cx="1912326" cy="2066409"/>
          </a:xfrm>
          <a:prstGeom prst="rect">
            <a:avLst/>
          </a:prstGeom>
        </p:spPr>
      </p:pic>
      <p:pic>
        <p:nvPicPr>
          <p:cNvPr id="14" name="Picture 18" descr="https://i.pinimg.com/564x/12/c9/b4/12c9b4adc3155395b318b1cc0d9afaef.jpg"/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100000">
                        <a14:foregroundMark x1="26064" y1="20923" x2="68617" y2="22000"/>
                        <a14:foregroundMark x1="90248" y1="24000" x2="88121" y2="30769"/>
                        <a14:foregroundMark x1="46631" y1="53538" x2="63830" y2="67231"/>
                        <a14:foregroundMark x1="43794" y1="49077" x2="46809" y2="52000"/>
                        <a14:foregroundMark x1="12057" y1="22000" x2="12057" y2="22000"/>
                        <a14:foregroundMark x1="14362" y1="18308" x2="14362" y2="18308"/>
                        <a14:foregroundMark x1="4787" y1="19846" x2="4787" y2="1984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1028" y="1966454"/>
            <a:ext cx="3270615" cy="4795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Imagen 37">
            <a:extLst>
              <a:ext uri="{FF2B5EF4-FFF2-40B4-BE49-F238E27FC236}">
                <a16:creationId xmlns:a16="http://schemas.microsoft.com/office/drawing/2014/main" id="{406EEEDA-BDA7-4210-8FA5-E8D9A2BB5B0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0754" y="4941929"/>
            <a:ext cx="1912326" cy="2066409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A179660C-A11A-4001-90BE-30BC0498AE32}"/>
              </a:ext>
            </a:extLst>
          </p:cNvPr>
          <p:cNvSpPr txBox="1"/>
          <p:nvPr/>
        </p:nvSpPr>
        <p:spPr>
          <a:xfrm>
            <a:off x="1051831" y="4509447"/>
            <a:ext cx="8737455" cy="1621725"/>
          </a:xfrm>
          <a:prstGeom prst="rect">
            <a:avLst/>
          </a:prstGeom>
          <a:noFill/>
        </p:spPr>
        <p:txBody>
          <a:bodyPr wrap="square" rtlCol="0">
            <a:prstTxWarp prst="textArchDown">
              <a:avLst/>
            </a:prstTxWarp>
            <a:spAutoFit/>
          </a:bodyPr>
          <a:lstStyle/>
          <a:p>
            <a:pPr algn="ctr"/>
            <a:r>
              <a:rPr lang="es-PE" sz="8800" dirty="0">
                <a:ln w="34925">
                  <a:solidFill>
                    <a:schemeClr val="bg1"/>
                  </a:solidFill>
                </a:ln>
                <a:latin typeface="AGMomster" panose="02000603000000000000" pitchFamily="2" charset="0"/>
                <a:ea typeface="AGMomster" panose="02000603000000000000" pitchFamily="2" charset="0"/>
              </a:rPr>
              <a:t>Feliz</a:t>
            </a:r>
            <a:r>
              <a:rPr lang="es-PE" sz="8800" dirty="0">
                <a:ln w="34925">
                  <a:solidFill>
                    <a:schemeClr val="tx1"/>
                  </a:solidFill>
                </a:ln>
                <a:latin typeface="AGMomster" panose="02000603000000000000" pitchFamily="2" charset="0"/>
                <a:ea typeface="AGMomster" panose="02000603000000000000" pitchFamily="2" charset="0"/>
              </a:rPr>
              <a:t> </a:t>
            </a:r>
            <a:r>
              <a:rPr lang="es-PE" sz="8800" dirty="0">
                <a:ln w="34925">
                  <a:solidFill>
                    <a:schemeClr val="bg1"/>
                  </a:solidFill>
                </a:ln>
                <a:latin typeface="AGMomster" panose="02000603000000000000" pitchFamily="2" charset="0"/>
                <a:ea typeface="AGMomster" panose="02000603000000000000" pitchFamily="2" charset="0"/>
              </a:rPr>
              <a:t>día</a:t>
            </a:r>
            <a:r>
              <a:rPr lang="es-PE" sz="8800" dirty="0">
                <a:ln w="34925">
                  <a:solidFill>
                    <a:schemeClr val="tx1"/>
                  </a:solidFill>
                </a:ln>
                <a:latin typeface="AGMomster" panose="02000603000000000000" pitchFamily="2" charset="0"/>
                <a:ea typeface="AGMomster" panose="02000603000000000000" pitchFamily="2" charset="0"/>
              </a:rPr>
              <a:t> </a:t>
            </a:r>
            <a:r>
              <a:rPr lang="es-PE" sz="8800" dirty="0">
                <a:ln w="34925">
                  <a:solidFill>
                    <a:schemeClr val="bg1"/>
                  </a:solidFill>
                </a:ln>
                <a:latin typeface="AGMomster" panose="02000603000000000000" pitchFamily="2" charset="0"/>
                <a:ea typeface="AGMomster" panose="02000603000000000000" pitchFamily="2" charset="0"/>
              </a:rPr>
              <a:t>Maestros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9CCEE3A3-DCB5-4F07-A752-34D502176951}"/>
              </a:ext>
            </a:extLst>
          </p:cNvPr>
          <p:cNvSpPr txBox="1"/>
          <p:nvPr/>
        </p:nvSpPr>
        <p:spPr>
          <a:xfrm>
            <a:off x="1362459" y="3976383"/>
            <a:ext cx="8178800" cy="2133599"/>
          </a:xfrm>
          <a:prstGeom prst="rect">
            <a:avLst/>
          </a:prstGeom>
          <a:noFill/>
        </p:spPr>
        <p:txBody>
          <a:bodyPr wrap="square" rtlCol="0">
            <a:prstTxWarp prst="textArchUp">
              <a:avLst/>
            </a:prstTxWarp>
            <a:spAutoFit/>
          </a:bodyPr>
          <a:lstStyle/>
          <a:p>
            <a:pPr algn="ctr"/>
            <a:r>
              <a:rPr lang="es-MX" sz="3200" dirty="0">
                <a:effectLst>
                  <a:glow rad="101600">
                    <a:schemeClr val="bg1"/>
                  </a:glow>
                </a:effectLst>
                <a:latin typeface="HelloTexas" panose="02000603000000000000" pitchFamily="2" charset="0"/>
                <a:ea typeface="HelloTexas" panose="02000603000000000000" pitchFamily="2" charset="0"/>
              </a:rPr>
              <a:t>“</a:t>
            </a:r>
            <a:r>
              <a:rPr lang="es-MX" sz="3200" b="1" dirty="0">
                <a:effectLst>
                  <a:glow rad="101600">
                    <a:schemeClr val="bg1"/>
                  </a:glow>
                </a:effectLst>
                <a:latin typeface="AGMomster" panose="02000603000000000000" pitchFamily="2" charset="0"/>
                <a:ea typeface="AGMomster" panose="02000603000000000000" pitchFamily="2" charset="0"/>
              </a:rPr>
              <a:t>Los verdaderos héroes</a:t>
            </a:r>
          </a:p>
          <a:p>
            <a:pPr algn="ctr"/>
            <a:r>
              <a:rPr lang="es-MX" sz="3200" b="1" dirty="0">
                <a:effectLst>
                  <a:glow rad="101600">
                    <a:schemeClr val="bg1"/>
                  </a:glow>
                </a:effectLst>
                <a:latin typeface="AGMomster" panose="02000603000000000000" pitchFamily="2" charset="0"/>
                <a:ea typeface="AGMomster" panose="02000603000000000000" pitchFamily="2" charset="0"/>
              </a:rPr>
              <a:t>no tienen capa ni espada ,</a:t>
            </a:r>
          </a:p>
          <a:p>
            <a:pPr algn="ctr"/>
            <a:r>
              <a:rPr lang="es-MX" sz="3200" b="1" dirty="0">
                <a:effectLst>
                  <a:glow rad="101600">
                    <a:schemeClr val="bg1"/>
                  </a:glow>
                </a:effectLst>
                <a:latin typeface="AGMomster" panose="02000603000000000000" pitchFamily="2" charset="0"/>
                <a:ea typeface="AGMomster" panose="02000603000000000000" pitchFamily="2" charset="0"/>
              </a:rPr>
              <a:t> solo un</a:t>
            </a:r>
          </a:p>
          <a:p>
            <a:pPr algn="ctr"/>
            <a:r>
              <a:rPr lang="es-MX" sz="3200" b="1" dirty="0">
                <a:effectLst>
                  <a:glow rad="101600">
                    <a:schemeClr val="bg1"/>
                  </a:glow>
                </a:effectLst>
                <a:latin typeface="AGMomster" panose="02000603000000000000" pitchFamily="2" charset="0"/>
                <a:ea typeface="AGMomster" panose="02000603000000000000" pitchFamily="2" charset="0"/>
              </a:rPr>
              <a:t> lápiz y una Pizarra</a:t>
            </a:r>
          </a:p>
          <a:p>
            <a:pPr algn="ctr"/>
            <a:r>
              <a:rPr lang="es-MX" sz="3200" b="1" dirty="0">
                <a:effectLst>
                  <a:glow rad="101600">
                    <a:schemeClr val="bg1"/>
                  </a:glow>
                </a:effectLst>
                <a:latin typeface="AGMomster" panose="02000603000000000000" pitchFamily="2" charset="0"/>
                <a:ea typeface="AGMomster" panose="02000603000000000000" pitchFamily="2" charset="0"/>
              </a:rPr>
              <a:t>para enseñar</a:t>
            </a:r>
            <a:r>
              <a:rPr lang="es-MX" sz="2800" b="1" dirty="0">
                <a:effectLst>
                  <a:glow rad="101600">
                    <a:schemeClr val="bg1"/>
                  </a:glow>
                </a:effectLst>
                <a:latin typeface="AGMomster" panose="02000603000000000000" pitchFamily="2" charset="0"/>
                <a:ea typeface="AGMomster" panose="02000603000000000000" pitchFamily="2" charset="0"/>
              </a:rPr>
              <a:t>”</a:t>
            </a:r>
            <a:endParaRPr lang="es-PE" sz="2800" b="1" dirty="0">
              <a:effectLst>
                <a:glow rad="101600">
                  <a:schemeClr val="bg1"/>
                </a:glow>
              </a:effectLst>
              <a:latin typeface="AGMomster" panose="02000603000000000000" pitchFamily="2" charset="0"/>
              <a:ea typeface="AGMomster" panose="02000603000000000000" pitchFamily="2" charset="0"/>
            </a:endParaRPr>
          </a:p>
        </p:txBody>
      </p:sp>
      <p:pic>
        <p:nvPicPr>
          <p:cNvPr id="29" name="Picture 2" descr="Pin by Arely Salazar on Estrellas | Free overlays, Glitter graphics,  Lightroom tutorial photo editing">
            <a:extLst>
              <a:ext uri="{FF2B5EF4-FFF2-40B4-BE49-F238E27FC236}">
                <a16:creationId xmlns:a16="http://schemas.microsoft.com/office/drawing/2014/main" id="{B8E56F65-1C16-4838-BAC3-155C3CC4E6B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661317">
            <a:off x="6649308" y="2515421"/>
            <a:ext cx="3421119" cy="3421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" descr="Pin by Arely Salazar on Estrellas | Free overlays, Glitter graphics,  Lightroom tutorial photo editing">
            <a:extLst>
              <a:ext uri="{FF2B5EF4-FFF2-40B4-BE49-F238E27FC236}">
                <a16:creationId xmlns:a16="http://schemas.microsoft.com/office/drawing/2014/main" id="{B8E56F65-1C16-4838-BAC3-155C3CC4E6B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661317">
            <a:off x="39256" y="2445463"/>
            <a:ext cx="3421119" cy="3421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0089A32B-8639-4489-ABFA-3803A7A85D7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00646" y="96439"/>
            <a:ext cx="796619" cy="756502"/>
          </a:xfrm>
          <a:prstGeom prst="rect">
            <a:avLst/>
          </a:prstGeom>
        </p:spPr>
      </p:pic>
      <p:pic>
        <p:nvPicPr>
          <p:cNvPr id="13" name="Picture 14" descr="https://i.pinimg.com/564x/dd/11/98/dd119827ac41e50a84c625e417026c3b.jpg"/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2958" b="100000" l="0" r="97518">
                        <a14:foregroundMark x1="55851" y1="24118" x2="43617" y2="35154"/>
                        <a14:foregroundMark x1="51241" y1="27304" x2="62589" y2="70307"/>
                        <a14:foregroundMark x1="64184" y1="40159" x2="74645" y2="48009"/>
                        <a14:foregroundMark x1="88475" y1="25370" x2="88475" y2="25370"/>
                        <a14:foregroundMark x1="82979" y1="21388" x2="82979" y2="21388"/>
                        <a14:foregroundMark x1="36170" y1="37770" x2="10638" y2="51536"/>
                        <a14:foregroundMark x1="34043" y1="39932" x2="37766" y2="67122"/>
                        <a14:foregroundMark x1="34397" y1="55518" x2="29078" y2="72127"/>
                        <a14:foregroundMark x1="30319" y1="61661" x2="25177" y2="65984"/>
                        <a14:foregroundMark x1="58333" y1="61433" x2="59220" y2="72469"/>
                        <a14:foregroundMark x1="67199" y1="60637" x2="67553" y2="64960"/>
                        <a14:foregroundMark x1="33688" y1="37998" x2="10638" y2="50398"/>
                        <a14:foregroundMark x1="31028" y1="39135" x2="13475" y2="43914"/>
                        <a14:foregroundMark x1="34043" y1="41297" x2="41135" y2="44824"/>
                        <a14:foregroundMark x1="7624" y1="51763" x2="14007" y2="56314"/>
                        <a14:foregroundMark x1="17199" y1="44255" x2="9752" y2="4800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7487" y="2177426"/>
            <a:ext cx="2796159" cy="4745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0614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accel="5000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7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7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accel="5000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5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38" presetClass="entr" presetSubtype="0" accel="5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8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19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0"/>
                            </p:stCondLst>
                            <p:childTnLst>
                              <p:par>
                                <p:cTn id="24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1000"/>
                            </p:stCondLst>
                            <p:childTnLst>
                              <p:par>
                                <p:cTn id="30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6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2" grpId="0"/>
    </p:bldLst>
  </p:timing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2515</TotalTime>
  <Words>105</Words>
  <Application>Microsoft Office PowerPoint</Application>
  <PresentationFormat>Personalizado</PresentationFormat>
  <Paragraphs>36</Paragraphs>
  <Slides>9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9</vt:i4>
      </vt:variant>
    </vt:vector>
  </HeadingPairs>
  <TitlesOfParts>
    <vt:vector size="19" baseType="lpstr">
      <vt:lpstr>AGCashMeOusside</vt:lpstr>
      <vt:lpstr>AGHowDoYouSurvive</vt:lpstr>
      <vt:lpstr>AGMomster</vt:lpstr>
      <vt:lpstr>AGThatsANoFromMe</vt:lpstr>
      <vt:lpstr>Arial</vt:lpstr>
      <vt:lpstr>Calibri</vt:lpstr>
      <vt:lpstr>Calibri Light</vt:lpstr>
      <vt:lpstr>HelloBigDeal</vt:lpstr>
      <vt:lpstr>HelloTexas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LENOVO</dc:creator>
  <cp:lastModifiedBy>Usuario</cp:lastModifiedBy>
  <cp:revision>192</cp:revision>
  <dcterms:created xsi:type="dcterms:W3CDTF">2021-05-12T22:37:57Z</dcterms:created>
  <dcterms:modified xsi:type="dcterms:W3CDTF">2021-07-05T01:38:50Z</dcterms:modified>
</cp:coreProperties>
</file>